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6858000" cx="12192000"/>
  <p:notesSz cx="6858000" cy="9144000"/>
  <p:embeddedFontLst>
    <p:embeddedFont>
      <p:font typeface="Poppins"/>
      <p:regular r:id="rId30"/>
      <p:bold r:id="rId31"/>
      <p:italic r:id="rId32"/>
      <p:boldItalic r:id="rId33"/>
    </p:embeddedFont>
    <p:embeddedFont>
      <p:font typeface="EB Garamond"/>
      <p:regular r:id="rId34"/>
      <p:bold r:id="rId35"/>
      <p:italic r:id="rId36"/>
      <p:boldItalic r:id="rId37"/>
    </p:embeddedFont>
    <p:embeddedFont>
      <p:font typeface="Poppins Medium"/>
      <p:regular r:id="rId38"/>
      <p:bold r:id="rId39"/>
      <p:italic r:id="rId40"/>
      <p:boldItalic r:id="rId41"/>
    </p:embeddedFont>
    <p:embeddedFont>
      <p:font typeface="Poppins SemiBold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Medium-italic.fntdata"/><Relationship Id="rId42" Type="http://schemas.openxmlformats.org/officeDocument/2006/relationships/font" Target="fonts/PoppinsSemiBold-regular.fntdata"/><Relationship Id="rId41" Type="http://schemas.openxmlformats.org/officeDocument/2006/relationships/font" Target="fonts/PoppinsMedium-boldItalic.fntdata"/><Relationship Id="rId44" Type="http://schemas.openxmlformats.org/officeDocument/2006/relationships/font" Target="fonts/PoppinsSemiBold-italic.fntdata"/><Relationship Id="rId43" Type="http://schemas.openxmlformats.org/officeDocument/2006/relationships/font" Target="fonts/PoppinsSemiBold-bold.fntdata"/><Relationship Id="rId45" Type="http://schemas.openxmlformats.org/officeDocument/2006/relationships/font" Target="fonts/PoppinsSemiBold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oppins-bold.fntdata"/><Relationship Id="rId30" Type="http://schemas.openxmlformats.org/officeDocument/2006/relationships/font" Target="fonts/Poppins-regular.fntdata"/><Relationship Id="rId33" Type="http://schemas.openxmlformats.org/officeDocument/2006/relationships/font" Target="fonts/Poppins-boldItalic.fntdata"/><Relationship Id="rId32" Type="http://schemas.openxmlformats.org/officeDocument/2006/relationships/font" Target="fonts/Poppins-italic.fntdata"/><Relationship Id="rId35" Type="http://schemas.openxmlformats.org/officeDocument/2006/relationships/font" Target="fonts/EBGaramond-bold.fntdata"/><Relationship Id="rId34" Type="http://schemas.openxmlformats.org/officeDocument/2006/relationships/font" Target="fonts/EBGaramond-regular.fntdata"/><Relationship Id="rId37" Type="http://schemas.openxmlformats.org/officeDocument/2006/relationships/font" Target="fonts/EBGaramond-boldItalic.fntdata"/><Relationship Id="rId36" Type="http://schemas.openxmlformats.org/officeDocument/2006/relationships/font" Target="fonts/EBGaramond-italic.fntdata"/><Relationship Id="rId39" Type="http://schemas.openxmlformats.org/officeDocument/2006/relationships/font" Target="fonts/PoppinsMedium-bold.fntdata"/><Relationship Id="rId38" Type="http://schemas.openxmlformats.org/officeDocument/2006/relationships/font" Target="fonts/PoppinsMedium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3" name="Google Shape;253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1" name="Google Shape;461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Time – 3 mins	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0" name="Google Shape;470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User satisfaction and brand value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43285bd973_6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5" name="Google Shape;475;g143285bd973_6_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User satisfaction and brand value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6" name="Google Shape;496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Time – 5 mins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6" name="Google Shape;506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AutoNum type="arabicPeriod"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Product Thinking (Design Thinking, Requirement Analysis, )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AutoNum type="arabicPeriod"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Multi Skilled (Frontend, Backend, DevOps) 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AutoNum type="arabicPeriod"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Fast Decision Making (Agile)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AutoNum type="arabicPeriod"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Increasing the Pace (Automation CI/CD)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AutoNum type="arabicPeriod"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Startup Mindset (Agile)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AutoNum type="arabicPeriod"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Continuous Improvement (Retros)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1" name="Google Shape;511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Time – 2 mins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0" name="Google Shape;520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Time – 1 min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9" name="Google Shape;539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Time – 1 min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8" name="Google Shape;548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Time – 1 min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2" name="Google Shape;572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Time – 2 mins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43285bd973_3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143285bd973_3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43285bd973_3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7" name="Google Shape;587;g143285bd973_3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Time – 2 mins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4" name="Google Shape;594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Time –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Architecture – 5 mins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NFR Dashboard – 3 mins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Demo – 10 mins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    1. Show the Responsiveness and Wave tool first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43285bd973_5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43285bd973_5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8" name="Google Shape;608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Time – After this show the testimonial video. 1 min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7" name="Google Shape;277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Time – 1 min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Swati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0" name="Google Shape;300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Time – 1 min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1" name="Google Shape;351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Time - 2 mins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5" name="Google Shape;435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Time – 2 mins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and Mark — Negative">
  <p:cSld name="Brand Mark — Negative">
    <p:bg>
      <p:bgPr>
        <a:solidFill>
          <a:srgbClr val="000000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30;p38" id="43" name="Google Shape;43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1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— Black">
  <p:cSld name="Voice — Black">
    <p:bg>
      <p:bgPr>
        <a:solidFill>
          <a:srgbClr val="000000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title"/>
          </p:nvPr>
        </p:nvSpPr>
        <p:spPr>
          <a:xfrm>
            <a:off x="1620011" y="2797768"/>
            <a:ext cx="8951978" cy="1262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Poppins Medium"/>
              <a:buNone/>
              <a:defRPr sz="4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— Blue">
  <p:cSld name="Voice — Blue">
    <p:bg>
      <p:bgPr>
        <a:solidFill>
          <a:schemeClr val="accent2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/>
          <p:nvPr>
            <p:ph type="title"/>
          </p:nvPr>
        </p:nvSpPr>
        <p:spPr>
          <a:xfrm>
            <a:off x="1620011" y="2797768"/>
            <a:ext cx="8951978" cy="1262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Poppins Medium"/>
              <a:buNone/>
              <a:defRPr sz="4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2 — Black">
  <p:cSld name="Voice 2 — Black">
    <p:bg>
      <p:bgPr>
        <a:solidFill>
          <a:srgbClr val="000000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>
            <p:ph type="title"/>
          </p:nvPr>
        </p:nvSpPr>
        <p:spPr>
          <a:xfrm>
            <a:off x="1620011" y="1511583"/>
            <a:ext cx="8951978" cy="3834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"/>
              <a:buNone/>
              <a:defRPr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3" name="Google Shape;53;p14"/>
          <p:cNvSpPr/>
          <p:nvPr/>
        </p:nvSpPr>
        <p:spPr>
          <a:xfrm>
            <a:off x="1464564" y="0"/>
            <a:ext cx="9262873" cy="6858001"/>
          </a:xfrm>
          <a:custGeom>
            <a:rect b="b" l="l" r="r" t="t"/>
            <a:pathLst>
              <a:path extrusionOk="0" h="21600" w="21600">
                <a:moveTo>
                  <a:pt x="17523" y="0"/>
                </a:moveTo>
                <a:lnTo>
                  <a:pt x="18060" y="0"/>
                </a:lnTo>
                <a:lnTo>
                  <a:pt x="18062" y="2"/>
                </a:lnTo>
                <a:cubicBezTo>
                  <a:pt x="20235" y="2671"/>
                  <a:pt x="21600" y="6520"/>
                  <a:pt x="21600" y="10800"/>
                </a:cubicBezTo>
                <a:cubicBezTo>
                  <a:pt x="21600" y="15080"/>
                  <a:pt x="20235" y="18929"/>
                  <a:pt x="18062" y="21598"/>
                </a:cubicBezTo>
                <a:lnTo>
                  <a:pt x="18060" y="21600"/>
                </a:lnTo>
                <a:lnTo>
                  <a:pt x="17523" y="21600"/>
                </a:lnTo>
                <a:lnTo>
                  <a:pt x="17825" y="21246"/>
                </a:lnTo>
                <a:cubicBezTo>
                  <a:pt x="19928" y="18664"/>
                  <a:pt x="21248" y="14940"/>
                  <a:pt x="21248" y="10800"/>
                </a:cubicBezTo>
                <a:cubicBezTo>
                  <a:pt x="21248" y="6660"/>
                  <a:pt x="19928" y="2936"/>
                  <a:pt x="17825" y="354"/>
                </a:cubicBezTo>
                <a:close/>
                <a:moveTo>
                  <a:pt x="3540" y="0"/>
                </a:moveTo>
                <a:lnTo>
                  <a:pt x="4077" y="0"/>
                </a:lnTo>
                <a:lnTo>
                  <a:pt x="3775" y="354"/>
                </a:lnTo>
                <a:cubicBezTo>
                  <a:pt x="1672" y="2936"/>
                  <a:pt x="352" y="6660"/>
                  <a:pt x="352" y="10800"/>
                </a:cubicBezTo>
                <a:cubicBezTo>
                  <a:pt x="352" y="14940"/>
                  <a:pt x="1672" y="18664"/>
                  <a:pt x="3775" y="21246"/>
                </a:cubicBezTo>
                <a:lnTo>
                  <a:pt x="4077" y="21600"/>
                </a:lnTo>
                <a:lnTo>
                  <a:pt x="3540" y="21600"/>
                </a:lnTo>
                <a:lnTo>
                  <a:pt x="3538" y="21598"/>
                </a:lnTo>
                <a:cubicBezTo>
                  <a:pt x="1365" y="18929"/>
                  <a:pt x="0" y="15080"/>
                  <a:pt x="0" y="10800"/>
                </a:cubicBezTo>
                <a:cubicBezTo>
                  <a:pt x="0" y="6520"/>
                  <a:pt x="1365" y="2671"/>
                  <a:pt x="3538" y="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" name="Google Shape;54;p14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2 — Red">
  <p:cSld name="Voice 2 — Red">
    <p:bg>
      <p:bgPr>
        <a:solidFill>
          <a:schemeClr val="accen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>
            <p:ph type="title"/>
          </p:nvPr>
        </p:nvSpPr>
        <p:spPr>
          <a:xfrm>
            <a:off x="1620011" y="1511583"/>
            <a:ext cx="8951978" cy="3834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"/>
              <a:buNone/>
              <a:defRPr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7" name="Google Shape;57;p15"/>
          <p:cNvSpPr/>
          <p:nvPr/>
        </p:nvSpPr>
        <p:spPr>
          <a:xfrm>
            <a:off x="1464564" y="0"/>
            <a:ext cx="9262873" cy="6858001"/>
          </a:xfrm>
          <a:custGeom>
            <a:rect b="b" l="l" r="r" t="t"/>
            <a:pathLst>
              <a:path extrusionOk="0" h="21600" w="21600">
                <a:moveTo>
                  <a:pt x="17523" y="0"/>
                </a:moveTo>
                <a:lnTo>
                  <a:pt x="18060" y="0"/>
                </a:lnTo>
                <a:lnTo>
                  <a:pt x="18062" y="2"/>
                </a:lnTo>
                <a:cubicBezTo>
                  <a:pt x="20235" y="2671"/>
                  <a:pt x="21600" y="6520"/>
                  <a:pt x="21600" y="10800"/>
                </a:cubicBezTo>
                <a:cubicBezTo>
                  <a:pt x="21600" y="15080"/>
                  <a:pt x="20235" y="18929"/>
                  <a:pt x="18062" y="21598"/>
                </a:cubicBezTo>
                <a:lnTo>
                  <a:pt x="18060" y="21600"/>
                </a:lnTo>
                <a:lnTo>
                  <a:pt x="17523" y="21600"/>
                </a:lnTo>
                <a:lnTo>
                  <a:pt x="17825" y="21246"/>
                </a:lnTo>
                <a:cubicBezTo>
                  <a:pt x="19928" y="18664"/>
                  <a:pt x="21248" y="14940"/>
                  <a:pt x="21248" y="10800"/>
                </a:cubicBezTo>
                <a:cubicBezTo>
                  <a:pt x="21248" y="6660"/>
                  <a:pt x="19928" y="2936"/>
                  <a:pt x="17825" y="354"/>
                </a:cubicBezTo>
                <a:close/>
                <a:moveTo>
                  <a:pt x="3540" y="0"/>
                </a:moveTo>
                <a:lnTo>
                  <a:pt x="4077" y="0"/>
                </a:lnTo>
                <a:lnTo>
                  <a:pt x="3775" y="354"/>
                </a:lnTo>
                <a:cubicBezTo>
                  <a:pt x="1672" y="2936"/>
                  <a:pt x="352" y="6660"/>
                  <a:pt x="352" y="10800"/>
                </a:cubicBezTo>
                <a:cubicBezTo>
                  <a:pt x="352" y="14940"/>
                  <a:pt x="1672" y="18664"/>
                  <a:pt x="3775" y="21246"/>
                </a:cubicBezTo>
                <a:lnTo>
                  <a:pt x="4077" y="21600"/>
                </a:lnTo>
                <a:lnTo>
                  <a:pt x="3540" y="21600"/>
                </a:lnTo>
                <a:lnTo>
                  <a:pt x="3538" y="21598"/>
                </a:lnTo>
                <a:cubicBezTo>
                  <a:pt x="1365" y="18929"/>
                  <a:pt x="0" y="15080"/>
                  <a:pt x="0" y="10800"/>
                </a:cubicBezTo>
                <a:cubicBezTo>
                  <a:pt x="0" y="6520"/>
                  <a:pt x="1365" y="2671"/>
                  <a:pt x="3538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" name="Google Shape;58;p15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2 — Blue">
  <p:cSld name="Voice 2 — Blue">
    <p:bg>
      <p:bgPr>
        <a:solidFill>
          <a:schemeClr val="accent2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1620011" y="1511583"/>
            <a:ext cx="8951978" cy="3834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"/>
              <a:buNone/>
              <a:defRPr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1" name="Google Shape;61;p16"/>
          <p:cNvSpPr/>
          <p:nvPr/>
        </p:nvSpPr>
        <p:spPr>
          <a:xfrm>
            <a:off x="1464564" y="0"/>
            <a:ext cx="9262873" cy="6858001"/>
          </a:xfrm>
          <a:custGeom>
            <a:rect b="b" l="l" r="r" t="t"/>
            <a:pathLst>
              <a:path extrusionOk="0" h="21600" w="21600">
                <a:moveTo>
                  <a:pt x="17523" y="0"/>
                </a:moveTo>
                <a:lnTo>
                  <a:pt x="18060" y="0"/>
                </a:lnTo>
                <a:lnTo>
                  <a:pt x="18062" y="2"/>
                </a:lnTo>
                <a:cubicBezTo>
                  <a:pt x="20235" y="2671"/>
                  <a:pt x="21600" y="6520"/>
                  <a:pt x="21600" y="10800"/>
                </a:cubicBezTo>
                <a:cubicBezTo>
                  <a:pt x="21600" y="15080"/>
                  <a:pt x="20235" y="18929"/>
                  <a:pt x="18062" y="21598"/>
                </a:cubicBezTo>
                <a:lnTo>
                  <a:pt x="18060" y="21600"/>
                </a:lnTo>
                <a:lnTo>
                  <a:pt x="17523" y="21600"/>
                </a:lnTo>
                <a:lnTo>
                  <a:pt x="17825" y="21246"/>
                </a:lnTo>
                <a:cubicBezTo>
                  <a:pt x="19928" y="18664"/>
                  <a:pt x="21248" y="14940"/>
                  <a:pt x="21248" y="10800"/>
                </a:cubicBezTo>
                <a:cubicBezTo>
                  <a:pt x="21248" y="6660"/>
                  <a:pt x="19928" y="2936"/>
                  <a:pt x="17825" y="354"/>
                </a:cubicBezTo>
                <a:close/>
                <a:moveTo>
                  <a:pt x="3540" y="0"/>
                </a:moveTo>
                <a:lnTo>
                  <a:pt x="4077" y="0"/>
                </a:lnTo>
                <a:lnTo>
                  <a:pt x="3775" y="354"/>
                </a:lnTo>
                <a:cubicBezTo>
                  <a:pt x="1672" y="2936"/>
                  <a:pt x="352" y="6660"/>
                  <a:pt x="352" y="10800"/>
                </a:cubicBezTo>
                <a:cubicBezTo>
                  <a:pt x="352" y="14940"/>
                  <a:pt x="1672" y="18664"/>
                  <a:pt x="3775" y="21246"/>
                </a:cubicBezTo>
                <a:lnTo>
                  <a:pt x="4077" y="21600"/>
                </a:lnTo>
                <a:lnTo>
                  <a:pt x="3540" y="21600"/>
                </a:lnTo>
                <a:lnTo>
                  <a:pt x="3538" y="21598"/>
                </a:lnTo>
                <a:cubicBezTo>
                  <a:pt x="1365" y="18929"/>
                  <a:pt x="0" y="15080"/>
                  <a:pt x="0" y="10800"/>
                </a:cubicBezTo>
                <a:cubicBezTo>
                  <a:pt x="0" y="6520"/>
                  <a:pt x="1365" y="2671"/>
                  <a:pt x="3538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62;p16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mpaign — Black">
  <p:cSld name="Campaign — Black">
    <p:bg>
      <p:bgPr>
        <a:solidFill>
          <a:srgbClr val="000000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/>
          <p:nvPr/>
        </p:nvSpPr>
        <p:spPr>
          <a:xfrm>
            <a:off x="5977128" y="2590907"/>
            <a:ext cx="237745" cy="241585"/>
          </a:xfrm>
          <a:custGeom>
            <a:rect b="b" l="l" r="r" t="t"/>
            <a:pathLst>
              <a:path extrusionOk="0" h="21600" w="21600">
                <a:moveTo>
                  <a:pt x="10800" y="6966"/>
                </a:moveTo>
                <a:cubicBezTo>
                  <a:pt x="8735" y="6966"/>
                  <a:pt x="7062" y="8682"/>
                  <a:pt x="7062" y="10800"/>
                </a:cubicBezTo>
                <a:cubicBezTo>
                  <a:pt x="7062" y="12918"/>
                  <a:pt x="8735" y="14634"/>
                  <a:pt x="10800" y="14634"/>
                </a:cubicBezTo>
                <a:cubicBezTo>
                  <a:pt x="12865" y="14634"/>
                  <a:pt x="14538" y="12918"/>
                  <a:pt x="14538" y="10800"/>
                </a:cubicBezTo>
                <a:cubicBezTo>
                  <a:pt x="14538" y="8682"/>
                  <a:pt x="12865" y="6966"/>
                  <a:pt x="10800" y="6966"/>
                </a:cubicBezTo>
                <a:close/>
                <a:moveTo>
                  <a:pt x="10800" y="0"/>
                </a:move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" name="Google Shape;65;p17"/>
          <p:cNvSpPr txBox="1"/>
          <p:nvPr>
            <p:ph type="title"/>
          </p:nvPr>
        </p:nvSpPr>
        <p:spPr>
          <a:xfrm>
            <a:off x="1620013" y="3097234"/>
            <a:ext cx="8951977" cy="1262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Poppins"/>
              <a:buNone/>
              <a:defRPr sz="4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mpaign — Red">
  <p:cSld name="Campaign — Red">
    <p:bg>
      <p:bgPr>
        <a:solidFill>
          <a:schemeClr val="accen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/>
          <p:nvPr/>
        </p:nvSpPr>
        <p:spPr>
          <a:xfrm>
            <a:off x="5977128" y="2590907"/>
            <a:ext cx="237745" cy="241585"/>
          </a:xfrm>
          <a:custGeom>
            <a:rect b="b" l="l" r="r" t="t"/>
            <a:pathLst>
              <a:path extrusionOk="0" h="21600" w="21600">
                <a:moveTo>
                  <a:pt x="10800" y="6966"/>
                </a:moveTo>
                <a:cubicBezTo>
                  <a:pt x="8735" y="6966"/>
                  <a:pt x="7062" y="8682"/>
                  <a:pt x="7062" y="10800"/>
                </a:cubicBezTo>
                <a:cubicBezTo>
                  <a:pt x="7062" y="12918"/>
                  <a:pt x="8735" y="14634"/>
                  <a:pt x="10800" y="14634"/>
                </a:cubicBezTo>
                <a:cubicBezTo>
                  <a:pt x="12865" y="14634"/>
                  <a:pt x="14538" y="12918"/>
                  <a:pt x="14538" y="10800"/>
                </a:cubicBezTo>
                <a:cubicBezTo>
                  <a:pt x="14538" y="8682"/>
                  <a:pt x="12865" y="6966"/>
                  <a:pt x="10800" y="6966"/>
                </a:cubicBezTo>
                <a:close/>
                <a:moveTo>
                  <a:pt x="10800" y="0"/>
                </a:move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" name="Google Shape;69;p18"/>
          <p:cNvSpPr txBox="1"/>
          <p:nvPr>
            <p:ph type="title"/>
          </p:nvPr>
        </p:nvSpPr>
        <p:spPr>
          <a:xfrm>
            <a:off x="1620013" y="3097234"/>
            <a:ext cx="8951977" cy="1262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Poppins"/>
              <a:buNone/>
              <a:defRPr sz="4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mpaign — Blue">
  <p:cSld name="Campaign — Blue">
    <p:bg>
      <p:bgPr>
        <a:solidFill>
          <a:schemeClr val="accent2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/>
          <p:nvPr/>
        </p:nvSpPr>
        <p:spPr>
          <a:xfrm>
            <a:off x="5977128" y="2590907"/>
            <a:ext cx="237745" cy="241585"/>
          </a:xfrm>
          <a:custGeom>
            <a:rect b="b" l="l" r="r" t="t"/>
            <a:pathLst>
              <a:path extrusionOk="0" h="21600" w="21600">
                <a:moveTo>
                  <a:pt x="10800" y="6966"/>
                </a:moveTo>
                <a:cubicBezTo>
                  <a:pt x="8735" y="6966"/>
                  <a:pt x="7062" y="8682"/>
                  <a:pt x="7062" y="10800"/>
                </a:cubicBezTo>
                <a:cubicBezTo>
                  <a:pt x="7062" y="12918"/>
                  <a:pt x="8735" y="14634"/>
                  <a:pt x="10800" y="14634"/>
                </a:cubicBezTo>
                <a:cubicBezTo>
                  <a:pt x="12865" y="14634"/>
                  <a:pt x="14538" y="12918"/>
                  <a:pt x="14538" y="10800"/>
                </a:cubicBezTo>
                <a:cubicBezTo>
                  <a:pt x="14538" y="8682"/>
                  <a:pt x="12865" y="6966"/>
                  <a:pt x="10800" y="6966"/>
                </a:cubicBezTo>
                <a:close/>
                <a:moveTo>
                  <a:pt x="10800" y="0"/>
                </a:move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" name="Google Shape;73;p19"/>
          <p:cNvSpPr txBox="1"/>
          <p:nvPr>
            <p:ph type="title"/>
          </p:nvPr>
        </p:nvSpPr>
        <p:spPr>
          <a:xfrm>
            <a:off x="1620013" y="3097234"/>
            <a:ext cx="8951977" cy="1262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Poppins"/>
              <a:buNone/>
              <a:defRPr sz="4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ize — Black">
  <p:cSld name="Seize — Black">
    <p:bg>
      <p:bgPr>
        <a:solidFill>
          <a:srgbClr val="262626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1346609" y="2759428"/>
            <a:ext cx="9495734" cy="13391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Poppins Medium"/>
              <a:buNone/>
              <a:defRPr sz="3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77" name="Google Shape;77;p20"/>
          <p:cNvSpPr/>
          <p:nvPr/>
        </p:nvSpPr>
        <p:spPr>
          <a:xfrm>
            <a:off x="3694176" y="1028700"/>
            <a:ext cx="4800601" cy="4800601"/>
          </a:xfrm>
          <a:custGeom>
            <a:rect b="b" l="l" r="r" t="t"/>
            <a:pathLst>
              <a:path extrusionOk="0" h="21600" w="21600">
                <a:moveTo>
                  <a:pt x="10800" y="1191"/>
                </a:moveTo>
                <a:cubicBezTo>
                  <a:pt x="5493" y="1191"/>
                  <a:pt x="1191" y="5493"/>
                  <a:pt x="1191" y="10800"/>
                </a:cubicBezTo>
                <a:cubicBezTo>
                  <a:pt x="1191" y="16107"/>
                  <a:pt x="5493" y="20409"/>
                  <a:pt x="10800" y="20409"/>
                </a:cubicBezTo>
                <a:cubicBezTo>
                  <a:pt x="16107" y="20409"/>
                  <a:pt x="20409" y="16107"/>
                  <a:pt x="20409" y="10800"/>
                </a:cubicBezTo>
                <a:cubicBezTo>
                  <a:pt x="20409" y="5493"/>
                  <a:pt x="16107" y="1191"/>
                  <a:pt x="10800" y="1191"/>
                </a:cubicBezTo>
                <a:close/>
                <a:moveTo>
                  <a:pt x="10800" y="0"/>
                </a:move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" name="Google Shape;78;p20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rgbClr val="000000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685977" y="2769266"/>
            <a:ext cx="10820171" cy="2000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Poppins SemiBold"/>
              <a:buNone/>
              <a:defRPr sz="13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body"/>
          </p:nvPr>
        </p:nvSpPr>
        <p:spPr>
          <a:xfrm>
            <a:off x="685977" y="3073331"/>
            <a:ext cx="10820171" cy="11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Poppins"/>
              <a:buNone/>
              <a:defRPr sz="3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Poppins"/>
              <a:buNone/>
              <a:defRPr sz="35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Poppins"/>
              <a:buNone/>
              <a:defRPr sz="35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Poppins"/>
              <a:buNone/>
              <a:defRPr sz="35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Poppins"/>
              <a:buNone/>
              <a:defRPr sz="3500"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" name="Google Shape;14;p3"/>
          <p:cNvSpPr/>
          <p:nvPr/>
        </p:nvSpPr>
        <p:spPr>
          <a:xfrm>
            <a:off x="10456536" y="1"/>
            <a:ext cx="1049613" cy="6857999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3875" y="0"/>
                </a:lnTo>
                <a:lnTo>
                  <a:pt x="6885" y="899"/>
                </a:lnTo>
                <a:cubicBezTo>
                  <a:pt x="16315" y="3895"/>
                  <a:pt x="21600" y="7253"/>
                  <a:pt x="21600" y="10800"/>
                </a:cubicBezTo>
                <a:cubicBezTo>
                  <a:pt x="21600" y="14347"/>
                  <a:pt x="16315" y="17705"/>
                  <a:pt x="6885" y="20701"/>
                </a:cubicBezTo>
                <a:lnTo>
                  <a:pt x="3875" y="21600"/>
                </a:lnTo>
                <a:lnTo>
                  <a:pt x="0" y="21600"/>
                </a:lnTo>
                <a:lnTo>
                  <a:pt x="611" y="21437"/>
                </a:lnTo>
                <a:cubicBezTo>
                  <a:pt x="11837" y="18275"/>
                  <a:pt x="18213" y="14652"/>
                  <a:pt x="18213" y="10800"/>
                </a:cubicBezTo>
                <a:cubicBezTo>
                  <a:pt x="18213" y="6948"/>
                  <a:pt x="11837" y="3325"/>
                  <a:pt x="611" y="16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ize — Blue">
  <p:cSld name="Seize — Blue">
    <p:bg>
      <p:bgPr>
        <a:solidFill>
          <a:schemeClr val="accent2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1346609" y="2759428"/>
            <a:ext cx="9495734" cy="13391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Poppins Medium"/>
              <a:buNone/>
              <a:defRPr sz="3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81" name="Google Shape;81;p21"/>
          <p:cNvSpPr/>
          <p:nvPr/>
        </p:nvSpPr>
        <p:spPr>
          <a:xfrm>
            <a:off x="3694176" y="1028700"/>
            <a:ext cx="4800601" cy="4800601"/>
          </a:xfrm>
          <a:custGeom>
            <a:rect b="b" l="l" r="r" t="t"/>
            <a:pathLst>
              <a:path extrusionOk="0" h="21600" w="21600">
                <a:moveTo>
                  <a:pt x="10800" y="1191"/>
                </a:moveTo>
                <a:cubicBezTo>
                  <a:pt x="5493" y="1191"/>
                  <a:pt x="1191" y="5493"/>
                  <a:pt x="1191" y="10800"/>
                </a:cubicBezTo>
                <a:cubicBezTo>
                  <a:pt x="1191" y="16107"/>
                  <a:pt x="5493" y="20409"/>
                  <a:pt x="10800" y="20409"/>
                </a:cubicBezTo>
                <a:cubicBezTo>
                  <a:pt x="16107" y="20409"/>
                  <a:pt x="20409" y="16107"/>
                  <a:pt x="20409" y="10800"/>
                </a:cubicBezTo>
                <a:cubicBezTo>
                  <a:pt x="20409" y="5493"/>
                  <a:pt x="16107" y="1191"/>
                  <a:pt x="10800" y="1191"/>
                </a:cubicBezTo>
                <a:close/>
                <a:moveTo>
                  <a:pt x="10800" y="0"/>
                </a:move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" name="Google Shape;82;p21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White">
  <p:cSld name="Agenda — Whit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 txBox="1"/>
          <p:nvPr>
            <p:ph type="title"/>
          </p:nvPr>
        </p:nvSpPr>
        <p:spPr>
          <a:xfrm>
            <a:off x="685800" y="667512"/>
            <a:ext cx="10817353" cy="2194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 Medium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85" name="Google Shape;85;p22"/>
          <p:cNvSpPr txBox="1"/>
          <p:nvPr>
            <p:ph idx="1" type="body"/>
          </p:nvPr>
        </p:nvSpPr>
        <p:spPr>
          <a:xfrm>
            <a:off x="685800" y="1089835"/>
            <a:ext cx="10817353" cy="4572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ppins"/>
              <a:buAutoNum type="arabicPeriod"/>
              <a:defRPr sz="1800"/>
            </a:lvl1pPr>
            <a:lvl2pPr indent="-342900" lvl="1" marL="9144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ppins"/>
              <a:buAutoNum type="arabicPeriod"/>
              <a:defRPr sz="1800"/>
            </a:lvl2pPr>
            <a:lvl3pPr indent="-342900" lvl="2" marL="13716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ppins"/>
              <a:buAutoNum type="arabicPeriod"/>
              <a:defRPr sz="1800"/>
            </a:lvl3pPr>
            <a:lvl4pPr indent="-342900" lvl="3" marL="18288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ppins"/>
              <a:buAutoNum type="arabicPeriod"/>
              <a:defRPr sz="1800"/>
            </a:lvl4pPr>
            <a:lvl5pPr indent="-342900" lvl="4" marL="22860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ppins"/>
              <a:buAutoNum type="arabicPeriod"/>
              <a:defRPr sz="1800"/>
            </a:lvl5pPr>
            <a:lvl6pPr indent="-317500" lvl="5" marL="27432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Full Image">
  <p:cSld name="Agenda — Full Image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/>
          <p:nvPr>
            <p:ph idx="2" type="pic"/>
          </p:nvPr>
        </p:nvSpPr>
        <p:spPr>
          <a:xfrm>
            <a:off x="3047" y="0"/>
            <a:ext cx="12188954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23"/>
          <p:cNvSpPr txBox="1"/>
          <p:nvPr>
            <p:ph type="title"/>
          </p:nvPr>
        </p:nvSpPr>
        <p:spPr>
          <a:xfrm>
            <a:off x="685800" y="667512"/>
            <a:ext cx="10817353" cy="2194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 Medium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90" name="Google Shape;90;p23"/>
          <p:cNvSpPr txBox="1"/>
          <p:nvPr>
            <p:ph idx="1" type="body"/>
          </p:nvPr>
        </p:nvSpPr>
        <p:spPr>
          <a:xfrm>
            <a:off x="685800" y="1089835"/>
            <a:ext cx="10817353" cy="4572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AutoNum type="arabicPeriod"/>
              <a:defRPr sz="1800">
                <a:solidFill>
                  <a:srgbClr val="FFFFFF"/>
                </a:solidFill>
              </a:defRPr>
            </a:lvl1pPr>
            <a:lvl2pPr indent="-342900" lvl="1" marL="9144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AutoNum type="arabicPeriod"/>
              <a:defRPr sz="1800">
                <a:solidFill>
                  <a:srgbClr val="FFFFFF"/>
                </a:solidFill>
              </a:defRPr>
            </a:lvl2pPr>
            <a:lvl3pPr indent="-342900" lvl="2" marL="13716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AutoNum type="arabicPeriod"/>
              <a:defRPr sz="1800">
                <a:solidFill>
                  <a:srgbClr val="FFFFFF"/>
                </a:solidFill>
              </a:defRPr>
            </a:lvl3pPr>
            <a:lvl4pPr indent="-342900" lvl="3" marL="18288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AutoNum type="arabicPeriod"/>
              <a:defRPr sz="1800">
                <a:solidFill>
                  <a:srgbClr val="FFFFFF"/>
                </a:solidFill>
              </a:defRPr>
            </a:lvl4pPr>
            <a:lvl5pPr indent="-342900" lvl="4" marL="22860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AutoNum type="arabicPeriod"/>
              <a:defRPr sz="1800"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: Image Right Option 1">
  <p:cSld name="One Column: Image Right Option 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type="title"/>
          </p:nvPr>
        </p:nvSpPr>
        <p:spPr>
          <a:xfrm>
            <a:off x="685800" y="685800"/>
            <a:ext cx="2404873" cy="704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1" type="body"/>
          </p:nvPr>
        </p:nvSpPr>
        <p:spPr>
          <a:xfrm>
            <a:off x="685800" y="1733006"/>
            <a:ext cx="2404873" cy="4439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17500" lvl="1" marL="9144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5" name="Google Shape;95;p24"/>
          <p:cNvSpPr/>
          <p:nvPr>
            <p:ph idx="2" type="pic"/>
          </p:nvPr>
        </p:nvSpPr>
        <p:spPr>
          <a:xfrm>
            <a:off x="3486479" y="0"/>
            <a:ext cx="8705521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24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: Image Right Option 2">
  <p:cSld name="One Column: Image Right Option 2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5"/>
          <p:cNvSpPr/>
          <p:nvPr>
            <p:ph idx="2" type="pic"/>
          </p:nvPr>
        </p:nvSpPr>
        <p:spPr>
          <a:xfrm>
            <a:off x="3113435" y="0"/>
            <a:ext cx="9078565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25"/>
          <p:cNvSpPr txBox="1"/>
          <p:nvPr>
            <p:ph type="title"/>
          </p:nvPr>
        </p:nvSpPr>
        <p:spPr>
          <a:xfrm>
            <a:off x="685800" y="3355847"/>
            <a:ext cx="2404873" cy="7040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00" name="Google Shape;100;p25"/>
          <p:cNvSpPr txBox="1"/>
          <p:nvPr>
            <p:ph idx="1" type="body"/>
          </p:nvPr>
        </p:nvSpPr>
        <p:spPr>
          <a:xfrm>
            <a:off x="685800" y="4403054"/>
            <a:ext cx="2404873" cy="17716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17500" lvl="1" marL="9144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: Full Image">
  <p:cSld name="One Column: Full Image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/>
          <p:nvPr>
            <p:ph idx="2" type="pic"/>
          </p:nvPr>
        </p:nvSpPr>
        <p:spPr>
          <a:xfrm>
            <a:off x="3047" y="0"/>
            <a:ext cx="12188954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26"/>
          <p:cNvSpPr txBox="1"/>
          <p:nvPr>
            <p:ph type="title"/>
          </p:nvPr>
        </p:nvSpPr>
        <p:spPr>
          <a:xfrm>
            <a:off x="685800" y="685800"/>
            <a:ext cx="2404873" cy="704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05" name="Google Shape;105;p26"/>
          <p:cNvSpPr txBox="1"/>
          <p:nvPr>
            <p:ph idx="1" type="body"/>
          </p:nvPr>
        </p:nvSpPr>
        <p:spPr>
          <a:xfrm>
            <a:off x="685800" y="1733006"/>
            <a:ext cx="2404873" cy="4439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17500" lvl="1" marL="9144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: Image Left">
  <p:cSld name="One Column: Image Lef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7"/>
          <p:cNvSpPr/>
          <p:nvPr>
            <p:ph idx="2" type="pic"/>
          </p:nvPr>
        </p:nvSpPr>
        <p:spPr>
          <a:xfrm>
            <a:off x="0" y="0"/>
            <a:ext cx="5907024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7"/>
          <p:cNvSpPr txBox="1"/>
          <p:nvPr>
            <p:ph type="title"/>
          </p:nvPr>
        </p:nvSpPr>
        <p:spPr>
          <a:xfrm>
            <a:off x="6281928" y="886967"/>
            <a:ext cx="5221225" cy="1141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0" name="Google Shape;110;p27"/>
          <p:cNvSpPr txBox="1"/>
          <p:nvPr>
            <p:ph idx="1" type="body"/>
          </p:nvPr>
        </p:nvSpPr>
        <p:spPr>
          <a:xfrm>
            <a:off x="6281928" y="2371744"/>
            <a:ext cx="5221225" cy="3599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17500" lvl="1" marL="9144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1" name="Google Shape;111;p27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ircle image: Image Left">
  <p:cSld name="Half circle image: Image Lef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14" name="Google Shape;114;p28"/>
          <p:cNvSpPr/>
          <p:nvPr>
            <p:ph idx="2" type="pic"/>
          </p:nvPr>
        </p:nvSpPr>
        <p:spPr>
          <a:xfrm>
            <a:off x="0" y="0"/>
            <a:ext cx="5910073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28"/>
          <p:cNvSpPr txBox="1"/>
          <p:nvPr>
            <p:ph type="title"/>
          </p:nvPr>
        </p:nvSpPr>
        <p:spPr>
          <a:xfrm>
            <a:off x="6281928" y="886967"/>
            <a:ext cx="5221225" cy="1141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6" name="Google Shape;116;p28"/>
          <p:cNvSpPr txBox="1"/>
          <p:nvPr>
            <p:ph idx="1" type="body"/>
          </p:nvPr>
        </p:nvSpPr>
        <p:spPr>
          <a:xfrm>
            <a:off x="6281928" y="2371744"/>
            <a:ext cx="5221225" cy="3599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17500" lvl="1" marL="9144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ircle image: Image Right">
  <p:cSld name="Half circle image: Image Right 2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19" name="Google Shape;119;p29"/>
          <p:cNvSpPr/>
          <p:nvPr>
            <p:ph idx="2" type="pic"/>
          </p:nvPr>
        </p:nvSpPr>
        <p:spPr>
          <a:xfrm>
            <a:off x="6281928" y="0"/>
            <a:ext cx="5910072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29"/>
          <p:cNvSpPr txBox="1"/>
          <p:nvPr>
            <p:ph type="title"/>
          </p:nvPr>
        </p:nvSpPr>
        <p:spPr>
          <a:xfrm>
            <a:off x="685800" y="886967"/>
            <a:ext cx="5221224" cy="1141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1" name="Google Shape;121;p29"/>
          <p:cNvSpPr txBox="1"/>
          <p:nvPr>
            <p:ph idx="1" type="body"/>
          </p:nvPr>
        </p:nvSpPr>
        <p:spPr>
          <a:xfrm>
            <a:off x="685800" y="2371744"/>
            <a:ext cx="5221224" cy="3599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17500" lvl="1" marL="9144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Layout">
  <p:cSld name="Two Column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 txBox="1"/>
          <p:nvPr>
            <p:ph type="title"/>
          </p:nvPr>
        </p:nvSpPr>
        <p:spPr>
          <a:xfrm>
            <a:off x="685800" y="685800"/>
            <a:ext cx="10817353" cy="7498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4" name="Google Shape;124;p30"/>
          <p:cNvSpPr txBox="1"/>
          <p:nvPr>
            <p:ph idx="1" type="body"/>
          </p:nvPr>
        </p:nvSpPr>
        <p:spPr>
          <a:xfrm>
            <a:off x="685800" y="2183709"/>
            <a:ext cx="10817353" cy="3639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17500" lvl="1" marL="9144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5" name="Google Shape;125;p30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685800" y="685800"/>
            <a:ext cx="10817353" cy="7498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short paragraph">
  <p:cSld name="Title with short paragraph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1"/>
          <p:cNvSpPr txBox="1"/>
          <p:nvPr>
            <p:ph type="title"/>
          </p:nvPr>
        </p:nvSpPr>
        <p:spPr>
          <a:xfrm>
            <a:off x="685800" y="2862072"/>
            <a:ext cx="3355848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8" name="Google Shape;128;p31"/>
          <p:cNvSpPr txBox="1"/>
          <p:nvPr>
            <p:ph idx="1" type="body"/>
          </p:nvPr>
        </p:nvSpPr>
        <p:spPr>
          <a:xfrm>
            <a:off x="5358384" y="1901951"/>
            <a:ext cx="6153913" cy="3657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17500" lvl="1" marL="9144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9" name="Google Shape;129;p31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>
  <p:cSld name="Char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2"/>
          <p:cNvSpPr txBox="1"/>
          <p:nvPr>
            <p:ph type="title"/>
          </p:nvPr>
        </p:nvSpPr>
        <p:spPr>
          <a:xfrm>
            <a:off x="685800" y="685800"/>
            <a:ext cx="10817353" cy="7498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32" name="Google Shape;132;p32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 2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/>
          <p:nvPr>
            <p:ph type="title"/>
          </p:nvPr>
        </p:nvSpPr>
        <p:spPr>
          <a:xfrm>
            <a:off x="685800" y="685800"/>
            <a:ext cx="10817353" cy="7498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35" name="Google Shape;135;p33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with Copy">
  <p:cSld name="Logo with Copy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4"/>
          <p:cNvSpPr txBox="1"/>
          <p:nvPr>
            <p:ph idx="1" type="body"/>
          </p:nvPr>
        </p:nvSpPr>
        <p:spPr>
          <a:xfrm>
            <a:off x="685800" y="1097280"/>
            <a:ext cx="3355848" cy="4206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17500" lvl="1" marL="9144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8" name="Google Shape;138;p34"/>
          <p:cNvSpPr/>
          <p:nvPr>
            <p:ph idx="2" type="pic"/>
          </p:nvPr>
        </p:nvSpPr>
        <p:spPr>
          <a:xfrm>
            <a:off x="4419600" y="0"/>
            <a:ext cx="77724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34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Full Page">
  <p:cSld name="Logo Full Page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5"/>
          <p:cNvSpPr/>
          <p:nvPr>
            <p:ph idx="2" type="pic"/>
          </p:nvPr>
        </p:nvSpPr>
        <p:spPr>
          <a:xfrm>
            <a:off x="0" y="0"/>
            <a:ext cx="12188953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42" name="Google Shape;142;p35"/>
          <p:cNvSpPr txBox="1"/>
          <p:nvPr>
            <p:ph type="title"/>
          </p:nvPr>
        </p:nvSpPr>
        <p:spPr>
          <a:xfrm>
            <a:off x="685800" y="685800"/>
            <a:ext cx="10817353" cy="7498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43" name="Google Shape;143;p35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— White">
  <p:cSld name="Cover — White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6"/>
          <p:cNvSpPr txBox="1"/>
          <p:nvPr>
            <p:ph type="title"/>
          </p:nvPr>
        </p:nvSpPr>
        <p:spPr>
          <a:xfrm>
            <a:off x="685800" y="2743200"/>
            <a:ext cx="8951977" cy="12801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Poppins"/>
              <a:buNone/>
              <a:defRPr sz="4300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46" name="Google Shape;146;p36"/>
          <p:cNvSpPr txBox="1"/>
          <p:nvPr>
            <p:ph idx="1" type="body"/>
          </p:nvPr>
        </p:nvSpPr>
        <p:spPr>
          <a:xfrm>
            <a:off x="685800" y="658368"/>
            <a:ext cx="8951977" cy="1554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27272"/>
              </a:buClr>
              <a:buSzPts val="900"/>
              <a:buFont typeface="Poppins SemiBold"/>
              <a:buNone/>
              <a:defRPr b="1" sz="900">
                <a:solidFill>
                  <a:srgbClr val="72727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27272"/>
              </a:buClr>
              <a:buSzPts val="900"/>
              <a:buFont typeface="Poppins SemiBold"/>
              <a:buNone/>
              <a:defRPr b="1" sz="900">
                <a:solidFill>
                  <a:srgbClr val="72727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27272"/>
              </a:buClr>
              <a:buSzPts val="900"/>
              <a:buFont typeface="Poppins SemiBold"/>
              <a:buNone/>
              <a:defRPr b="1" sz="900">
                <a:solidFill>
                  <a:srgbClr val="72727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27272"/>
              </a:buClr>
              <a:buSzPts val="900"/>
              <a:buFont typeface="Poppins SemiBold"/>
              <a:buNone/>
              <a:defRPr b="1" sz="900">
                <a:solidFill>
                  <a:srgbClr val="72727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27272"/>
              </a:buClr>
              <a:buSzPts val="900"/>
              <a:buFont typeface="Poppins SemiBold"/>
              <a:buNone/>
              <a:defRPr b="1" sz="900">
                <a:solidFill>
                  <a:srgbClr val="72727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317500" lvl="5" marL="27432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7" name="Google Shape;147;p36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Google Shape;173;p64" id="148" name="Google Shape;148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5800" y="5733288"/>
            <a:ext cx="914400" cy="49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— Black">
  <p:cSld name="Cover — Black">
    <p:bg>
      <p:bgPr>
        <a:solidFill>
          <a:srgbClr val="000000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7"/>
          <p:cNvSpPr txBox="1"/>
          <p:nvPr>
            <p:ph type="title"/>
          </p:nvPr>
        </p:nvSpPr>
        <p:spPr>
          <a:xfrm>
            <a:off x="685800" y="2743200"/>
            <a:ext cx="8951977" cy="12801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Poppins"/>
              <a:buNone/>
              <a:defRPr sz="4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51" name="Google Shape;151;p37"/>
          <p:cNvSpPr txBox="1"/>
          <p:nvPr>
            <p:ph idx="1" type="body"/>
          </p:nvPr>
        </p:nvSpPr>
        <p:spPr>
          <a:xfrm>
            <a:off x="685800" y="658368"/>
            <a:ext cx="8951977" cy="1554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 SemiBold"/>
              <a:buNone/>
              <a:defRPr b="1" sz="9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 SemiBold"/>
              <a:buNone/>
              <a:defRPr b="1" sz="9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 SemiBold"/>
              <a:buNone/>
              <a:defRPr b="1" sz="9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 SemiBold"/>
              <a:buNone/>
              <a:defRPr b="1" sz="9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 SemiBold"/>
              <a:buNone/>
              <a:defRPr b="1" sz="9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317500" lvl="5" marL="27432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2" name="Google Shape;152;p37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descr="Google Shape;178;p65" id="153" name="Google Shape;153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5800" y="5733288"/>
            <a:ext cx="914400" cy="49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— Red">
  <p:cSld name="Cover — Red">
    <p:bg>
      <p:bgPr>
        <a:solidFill>
          <a:schemeClr val="accen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8"/>
          <p:cNvSpPr txBox="1"/>
          <p:nvPr>
            <p:ph type="title"/>
          </p:nvPr>
        </p:nvSpPr>
        <p:spPr>
          <a:xfrm>
            <a:off x="685800" y="2743200"/>
            <a:ext cx="8951977" cy="12801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Poppins"/>
              <a:buNone/>
              <a:defRPr sz="4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56" name="Google Shape;156;p38"/>
          <p:cNvSpPr txBox="1"/>
          <p:nvPr>
            <p:ph idx="1" type="body"/>
          </p:nvPr>
        </p:nvSpPr>
        <p:spPr>
          <a:xfrm>
            <a:off x="685800" y="658368"/>
            <a:ext cx="8951977" cy="1554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 SemiBold"/>
              <a:buNone/>
              <a:defRPr b="1" sz="9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 SemiBold"/>
              <a:buNone/>
              <a:defRPr b="1" sz="9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 SemiBold"/>
              <a:buNone/>
              <a:defRPr b="1" sz="9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 SemiBold"/>
              <a:buNone/>
              <a:defRPr b="1" sz="9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 SemiBold"/>
              <a:buNone/>
              <a:defRPr b="1" sz="9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317500" lvl="5" marL="27432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7" name="Google Shape;157;p38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Poppins Medium"/>
              <a:buNone/>
              <a:defRPr>
                <a:solidFill>
                  <a:schemeClr val="accent1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Poppins Medium"/>
              <a:buNone/>
              <a:defRPr>
                <a:solidFill>
                  <a:schemeClr val="accent1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Poppins Medium"/>
              <a:buNone/>
              <a:defRPr>
                <a:solidFill>
                  <a:schemeClr val="accent1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Poppins Medium"/>
              <a:buNone/>
              <a:defRPr>
                <a:solidFill>
                  <a:schemeClr val="accent1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Poppins Medium"/>
              <a:buNone/>
              <a:defRPr>
                <a:solidFill>
                  <a:schemeClr val="accent1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Poppins Medium"/>
              <a:buNone/>
              <a:defRPr>
                <a:solidFill>
                  <a:schemeClr val="accent1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Poppins Medium"/>
              <a:buNone/>
              <a:defRPr>
                <a:solidFill>
                  <a:schemeClr val="accent1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Poppins Medium"/>
              <a:buNone/>
              <a:defRPr>
                <a:solidFill>
                  <a:schemeClr val="accent1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Poppins Medium"/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descr="Google Shape;183;p66" id="158" name="Google Shape;158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5800" y="5733288"/>
            <a:ext cx="914400" cy="49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— Image">
  <p:cSld name="Cover — Imag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9"/>
          <p:cNvSpPr/>
          <p:nvPr>
            <p:ph idx="2" type="pic"/>
          </p:nvPr>
        </p:nvSpPr>
        <p:spPr>
          <a:xfrm>
            <a:off x="0" y="0"/>
            <a:ext cx="12188953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61" name="Google Shape;161;p39"/>
          <p:cNvSpPr txBox="1"/>
          <p:nvPr>
            <p:ph type="title"/>
          </p:nvPr>
        </p:nvSpPr>
        <p:spPr>
          <a:xfrm>
            <a:off x="685800" y="2743200"/>
            <a:ext cx="8951977" cy="12801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Poppins"/>
              <a:buNone/>
              <a:defRPr sz="4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2" name="Google Shape;162;p39"/>
          <p:cNvSpPr txBox="1"/>
          <p:nvPr>
            <p:ph idx="1" type="body"/>
          </p:nvPr>
        </p:nvSpPr>
        <p:spPr>
          <a:xfrm>
            <a:off x="685800" y="658368"/>
            <a:ext cx="8951977" cy="1554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 SemiBold"/>
              <a:buNone/>
              <a:defRPr b="1" sz="9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 SemiBold"/>
              <a:buNone/>
              <a:defRPr b="1" sz="9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 SemiBold"/>
              <a:buNone/>
              <a:defRPr b="1" sz="9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 SemiBold"/>
              <a:buNone/>
              <a:defRPr b="1" sz="9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 SemiBold"/>
              <a:buNone/>
              <a:defRPr b="1" sz="9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317500" lvl="5" marL="27432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3" name="Google Shape;163;p39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descr="Google Shape;189;p67" id="164" name="Google Shape;164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5800" y="5733288"/>
            <a:ext cx="914400" cy="49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— Image with aperture">
  <p:cSld name="Cover — Image with aperture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0"/>
          <p:cNvSpPr/>
          <p:nvPr>
            <p:ph idx="2" type="pic"/>
          </p:nvPr>
        </p:nvSpPr>
        <p:spPr>
          <a:xfrm>
            <a:off x="3047" y="0"/>
            <a:ext cx="12188954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40"/>
          <p:cNvSpPr txBox="1"/>
          <p:nvPr>
            <p:ph type="title"/>
          </p:nvPr>
        </p:nvSpPr>
        <p:spPr>
          <a:xfrm>
            <a:off x="1621536" y="1334151"/>
            <a:ext cx="8951977" cy="1280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Poppins"/>
              <a:buNone/>
              <a:defRPr sz="4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8" name="Google Shape;168;p40"/>
          <p:cNvSpPr txBox="1"/>
          <p:nvPr>
            <p:ph idx="1" type="body"/>
          </p:nvPr>
        </p:nvSpPr>
        <p:spPr>
          <a:xfrm>
            <a:off x="1621536" y="658368"/>
            <a:ext cx="8951977" cy="1554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 SemiBold"/>
              <a:buNone/>
              <a:defRPr b="1" sz="9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28600" lvl="1" marL="9144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 SemiBold"/>
              <a:buNone/>
              <a:defRPr b="1" sz="9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28600" lvl="2" marL="1371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 SemiBold"/>
              <a:buNone/>
              <a:defRPr b="1" sz="9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28600" lvl="3" marL="18288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 SemiBold"/>
              <a:buNone/>
              <a:defRPr b="1" sz="9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28600" lvl="4" marL="22860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 SemiBold"/>
              <a:buNone/>
              <a:defRPr b="1" sz="9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317500" lvl="5" marL="27432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9" name="Google Shape;169;p40"/>
          <p:cNvSpPr/>
          <p:nvPr/>
        </p:nvSpPr>
        <p:spPr>
          <a:xfrm>
            <a:off x="1466088" y="0"/>
            <a:ext cx="9262873" cy="6858001"/>
          </a:xfrm>
          <a:custGeom>
            <a:rect b="b" l="l" r="r" t="t"/>
            <a:pathLst>
              <a:path extrusionOk="0" h="21600" w="21600">
                <a:moveTo>
                  <a:pt x="17319" y="0"/>
                </a:moveTo>
                <a:lnTo>
                  <a:pt x="18060" y="0"/>
                </a:lnTo>
                <a:lnTo>
                  <a:pt x="18062" y="2"/>
                </a:lnTo>
                <a:cubicBezTo>
                  <a:pt x="20235" y="2671"/>
                  <a:pt x="21600" y="6520"/>
                  <a:pt x="21600" y="10800"/>
                </a:cubicBezTo>
                <a:cubicBezTo>
                  <a:pt x="21600" y="15080"/>
                  <a:pt x="20235" y="18929"/>
                  <a:pt x="18062" y="21598"/>
                </a:cubicBezTo>
                <a:lnTo>
                  <a:pt x="18060" y="21600"/>
                </a:lnTo>
                <a:lnTo>
                  <a:pt x="17319" y="21600"/>
                </a:lnTo>
                <a:lnTo>
                  <a:pt x="17365" y="21551"/>
                </a:lnTo>
                <a:cubicBezTo>
                  <a:pt x="19658" y="18996"/>
                  <a:pt x="21120" y="15128"/>
                  <a:pt x="21120" y="10800"/>
                </a:cubicBezTo>
                <a:cubicBezTo>
                  <a:pt x="21120" y="6472"/>
                  <a:pt x="19658" y="2604"/>
                  <a:pt x="17365" y="49"/>
                </a:cubicBezTo>
                <a:close/>
                <a:moveTo>
                  <a:pt x="3540" y="0"/>
                </a:moveTo>
                <a:lnTo>
                  <a:pt x="4281" y="0"/>
                </a:lnTo>
                <a:lnTo>
                  <a:pt x="4235" y="49"/>
                </a:lnTo>
                <a:cubicBezTo>
                  <a:pt x="1942" y="2604"/>
                  <a:pt x="480" y="6472"/>
                  <a:pt x="480" y="10800"/>
                </a:cubicBezTo>
                <a:cubicBezTo>
                  <a:pt x="480" y="15128"/>
                  <a:pt x="1942" y="18996"/>
                  <a:pt x="4235" y="21551"/>
                </a:cubicBezTo>
                <a:lnTo>
                  <a:pt x="4281" y="21600"/>
                </a:lnTo>
                <a:lnTo>
                  <a:pt x="3540" y="21600"/>
                </a:lnTo>
                <a:lnTo>
                  <a:pt x="3538" y="21598"/>
                </a:lnTo>
                <a:cubicBezTo>
                  <a:pt x="1365" y="18929"/>
                  <a:pt x="0" y="15080"/>
                  <a:pt x="0" y="10800"/>
                </a:cubicBezTo>
                <a:cubicBezTo>
                  <a:pt x="0" y="6520"/>
                  <a:pt x="1365" y="2671"/>
                  <a:pt x="3538" y="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0" name="Google Shape;170;p40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descr="Google Shape;196;p68" id="171" name="Google Shape;171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5800" y="5733288"/>
            <a:ext cx="914400" cy="49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ircle image: Image Right">
  <p:cSld name="Half circle image: Image Righ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21" name="Google Shape;21;p5"/>
          <p:cNvSpPr/>
          <p:nvPr>
            <p:ph idx="2" type="pic"/>
          </p:nvPr>
        </p:nvSpPr>
        <p:spPr>
          <a:xfrm>
            <a:off x="6281928" y="0"/>
            <a:ext cx="5910072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2" name="Google Shape;22;p5"/>
          <p:cNvSpPr txBox="1"/>
          <p:nvPr>
            <p:ph type="title"/>
          </p:nvPr>
        </p:nvSpPr>
        <p:spPr>
          <a:xfrm>
            <a:off x="685800" y="886969"/>
            <a:ext cx="5221224" cy="1141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oppins Medium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685800" y="2371744"/>
            <a:ext cx="5221224" cy="3599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17500" lvl="1" marL="9144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 3">
    <p:bg>
      <p:bgPr>
        <a:solidFill>
          <a:srgbClr val="000000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1"/>
          <p:cNvSpPr txBox="1"/>
          <p:nvPr>
            <p:ph type="title"/>
          </p:nvPr>
        </p:nvSpPr>
        <p:spPr>
          <a:xfrm>
            <a:off x="685977" y="3002945"/>
            <a:ext cx="10820171" cy="2000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Poppins SemiBold"/>
              <a:buNone/>
              <a:defRPr sz="13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4" name="Google Shape;174;p41"/>
          <p:cNvSpPr txBox="1"/>
          <p:nvPr>
            <p:ph idx="1" type="body"/>
          </p:nvPr>
        </p:nvSpPr>
        <p:spPr>
          <a:xfrm>
            <a:off x="685977" y="3307012"/>
            <a:ext cx="10820171" cy="5556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Poppins"/>
              <a:buNone/>
              <a:defRPr sz="3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Poppins"/>
              <a:buNone/>
              <a:defRPr sz="35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Poppins"/>
              <a:buNone/>
              <a:defRPr sz="35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Poppins"/>
              <a:buNone/>
              <a:defRPr sz="35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Poppins"/>
              <a:buNone/>
              <a:defRPr sz="3500"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5" name="Google Shape;175;p41"/>
          <p:cNvSpPr/>
          <p:nvPr/>
        </p:nvSpPr>
        <p:spPr>
          <a:xfrm>
            <a:off x="10456536" y="1"/>
            <a:ext cx="1049613" cy="6857999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3875" y="0"/>
                </a:lnTo>
                <a:lnTo>
                  <a:pt x="6885" y="899"/>
                </a:lnTo>
                <a:cubicBezTo>
                  <a:pt x="16315" y="3895"/>
                  <a:pt x="21600" y="7253"/>
                  <a:pt x="21600" y="10800"/>
                </a:cubicBezTo>
                <a:cubicBezTo>
                  <a:pt x="21600" y="14347"/>
                  <a:pt x="16315" y="17705"/>
                  <a:pt x="6885" y="20701"/>
                </a:cubicBezTo>
                <a:lnTo>
                  <a:pt x="3875" y="21600"/>
                </a:lnTo>
                <a:lnTo>
                  <a:pt x="0" y="21600"/>
                </a:lnTo>
                <a:lnTo>
                  <a:pt x="611" y="21437"/>
                </a:lnTo>
                <a:cubicBezTo>
                  <a:pt x="11837" y="18275"/>
                  <a:pt x="18213" y="14652"/>
                  <a:pt x="18213" y="10800"/>
                </a:cubicBezTo>
                <a:cubicBezTo>
                  <a:pt x="18213" y="6948"/>
                  <a:pt x="11837" y="3325"/>
                  <a:pt x="611" y="16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6" name="Google Shape;176;p41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— Red 1 line">
  <p:cSld name="Divider — Red 1 line">
    <p:bg>
      <p:bgPr>
        <a:solidFill>
          <a:schemeClr val="accen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2"/>
          <p:cNvSpPr txBox="1"/>
          <p:nvPr>
            <p:ph type="title"/>
          </p:nvPr>
        </p:nvSpPr>
        <p:spPr>
          <a:xfrm>
            <a:off x="685977" y="3002945"/>
            <a:ext cx="10820171" cy="2000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Poppins SemiBold"/>
              <a:buNone/>
              <a:defRPr sz="13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9" name="Google Shape;179;p42"/>
          <p:cNvSpPr txBox="1"/>
          <p:nvPr>
            <p:ph idx="1" type="body"/>
          </p:nvPr>
        </p:nvSpPr>
        <p:spPr>
          <a:xfrm>
            <a:off x="685977" y="3307012"/>
            <a:ext cx="10820171" cy="5556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Poppins"/>
              <a:buNone/>
              <a:defRPr sz="3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Poppins"/>
              <a:buNone/>
              <a:defRPr sz="35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Poppins"/>
              <a:buNone/>
              <a:defRPr sz="35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Poppins"/>
              <a:buNone/>
              <a:defRPr sz="35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Poppins"/>
              <a:buNone/>
              <a:defRPr sz="3500"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0" name="Google Shape;180;p42"/>
          <p:cNvSpPr/>
          <p:nvPr/>
        </p:nvSpPr>
        <p:spPr>
          <a:xfrm>
            <a:off x="10456536" y="1"/>
            <a:ext cx="1049613" cy="6857999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3875" y="0"/>
                </a:lnTo>
                <a:lnTo>
                  <a:pt x="6885" y="899"/>
                </a:lnTo>
                <a:cubicBezTo>
                  <a:pt x="16315" y="3895"/>
                  <a:pt x="21600" y="7253"/>
                  <a:pt x="21600" y="10800"/>
                </a:cubicBezTo>
                <a:cubicBezTo>
                  <a:pt x="21600" y="14347"/>
                  <a:pt x="16315" y="17705"/>
                  <a:pt x="6885" y="20701"/>
                </a:cubicBezTo>
                <a:lnTo>
                  <a:pt x="3875" y="21600"/>
                </a:lnTo>
                <a:lnTo>
                  <a:pt x="0" y="21600"/>
                </a:lnTo>
                <a:lnTo>
                  <a:pt x="611" y="21437"/>
                </a:lnTo>
                <a:cubicBezTo>
                  <a:pt x="11837" y="18275"/>
                  <a:pt x="18213" y="14652"/>
                  <a:pt x="18213" y="10800"/>
                </a:cubicBezTo>
                <a:cubicBezTo>
                  <a:pt x="18213" y="6948"/>
                  <a:pt x="11837" y="3325"/>
                  <a:pt x="611" y="16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1" name="Google Shape;181;p42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— Blue 1 line">
  <p:cSld name="Divider — Blue 1 line">
    <p:bg>
      <p:bgPr>
        <a:solidFill>
          <a:schemeClr val="accent2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3"/>
          <p:cNvSpPr txBox="1"/>
          <p:nvPr>
            <p:ph type="title"/>
          </p:nvPr>
        </p:nvSpPr>
        <p:spPr>
          <a:xfrm>
            <a:off x="685977" y="3002945"/>
            <a:ext cx="10820171" cy="2000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Poppins SemiBold"/>
              <a:buNone/>
              <a:defRPr sz="13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84" name="Google Shape;184;p43"/>
          <p:cNvSpPr txBox="1"/>
          <p:nvPr>
            <p:ph idx="1" type="body"/>
          </p:nvPr>
        </p:nvSpPr>
        <p:spPr>
          <a:xfrm>
            <a:off x="685977" y="3307012"/>
            <a:ext cx="10820171" cy="5556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Poppins"/>
              <a:buNone/>
              <a:defRPr sz="3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Poppins"/>
              <a:buNone/>
              <a:defRPr sz="35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Poppins"/>
              <a:buNone/>
              <a:defRPr sz="35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Poppins"/>
              <a:buNone/>
              <a:defRPr sz="35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Poppins"/>
              <a:buNone/>
              <a:defRPr sz="3500"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5" name="Google Shape;185;p43"/>
          <p:cNvSpPr/>
          <p:nvPr/>
        </p:nvSpPr>
        <p:spPr>
          <a:xfrm>
            <a:off x="10456536" y="1"/>
            <a:ext cx="1049613" cy="6857999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3875" y="0"/>
                </a:lnTo>
                <a:lnTo>
                  <a:pt x="6885" y="899"/>
                </a:lnTo>
                <a:cubicBezTo>
                  <a:pt x="16315" y="3895"/>
                  <a:pt x="21600" y="7253"/>
                  <a:pt x="21600" y="10800"/>
                </a:cubicBezTo>
                <a:cubicBezTo>
                  <a:pt x="21600" y="14347"/>
                  <a:pt x="16315" y="17705"/>
                  <a:pt x="6885" y="20701"/>
                </a:cubicBezTo>
                <a:lnTo>
                  <a:pt x="3875" y="21600"/>
                </a:lnTo>
                <a:lnTo>
                  <a:pt x="0" y="21600"/>
                </a:lnTo>
                <a:lnTo>
                  <a:pt x="611" y="21437"/>
                </a:lnTo>
                <a:cubicBezTo>
                  <a:pt x="11837" y="18275"/>
                  <a:pt x="18213" y="14652"/>
                  <a:pt x="18213" y="10800"/>
                </a:cubicBezTo>
                <a:cubicBezTo>
                  <a:pt x="18213" y="6948"/>
                  <a:pt x="11837" y="3325"/>
                  <a:pt x="611" y="16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6" name="Google Shape;186;p43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— Green 1 line">
  <p:cSld name="Divider — Green 1 line">
    <p:bg>
      <p:bgPr>
        <a:solidFill>
          <a:schemeClr val="accent4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4"/>
          <p:cNvSpPr txBox="1"/>
          <p:nvPr>
            <p:ph type="title"/>
          </p:nvPr>
        </p:nvSpPr>
        <p:spPr>
          <a:xfrm>
            <a:off x="685977" y="3002945"/>
            <a:ext cx="10820171" cy="2000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Poppins SemiBold"/>
              <a:buNone/>
              <a:defRPr sz="13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89" name="Google Shape;189;p44"/>
          <p:cNvSpPr txBox="1"/>
          <p:nvPr>
            <p:ph idx="1" type="body"/>
          </p:nvPr>
        </p:nvSpPr>
        <p:spPr>
          <a:xfrm>
            <a:off x="685977" y="3307012"/>
            <a:ext cx="10820171" cy="5556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Poppins"/>
              <a:buNone/>
              <a:defRPr sz="3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Poppins"/>
              <a:buNone/>
              <a:defRPr sz="35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Poppins"/>
              <a:buNone/>
              <a:defRPr sz="35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Poppins"/>
              <a:buNone/>
              <a:defRPr sz="35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Poppins"/>
              <a:buNone/>
              <a:defRPr sz="3500"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0" name="Google Shape;190;p44"/>
          <p:cNvSpPr/>
          <p:nvPr/>
        </p:nvSpPr>
        <p:spPr>
          <a:xfrm>
            <a:off x="10456536" y="1"/>
            <a:ext cx="1049613" cy="6857999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3875" y="0"/>
                </a:lnTo>
                <a:lnTo>
                  <a:pt x="6885" y="899"/>
                </a:lnTo>
                <a:cubicBezTo>
                  <a:pt x="16315" y="3895"/>
                  <a:pt x="21600" y="7253"/>
                  <a:pt x="21600" y="10800"/>
                </a:cubicBezTo>
                <a:cubicBezTo>
                  <a:pt x="21600" y="14347"/>
                  <a:pt x="16315" y="17705"/>
                  <a:pt x="6885" y="20701"/>
                </a:cubicBezTo>
                <a:lnTo>
                  <a:pt x="3875" y="21600"/>
                </a:lnTo>
                <a:lnTo>
                  <a:pt x="0" y="21600"/>
                </a:lnTo>
                <a:lnTo>
                  <a:pt x="611" y="21437"/>
                </a:lnTo>
                <a:cubicBezTo>
                  <a:pt x="11837" y="18275"/>
                  <a:pt x="18213" y="14652"/>
                  <a:pt x="18213" y="10800"/>
                </a:cubicBezTo>
                <a:cubicBezTo>
                  <a:pt x="18213" y="6948"/>
                  <a:pt x="11837" y="3325"/>
                  <a:pt x="611" y="16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1" name="Google Shape;191;p44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— Image 1 line">
  <p:cSld name="Divider — Image 1 line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5"/>
          <p:cNvSpPr/>
          <p:nvPr>
            <p:ph idx="2" type="pic"/>
          </p:nvPr>
        </p:nvSpPr>
        <p:spPr>
          <a:xfrm>
            <a:off x="3047" y="0"/>
            <a:ext cx="12188954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45"/>
          <p:cNvSpPr txBox="1"/>
          <p:nvPr>
            <p:ph type="title"/>
          </p:nvPr>
        </p:nvSpPr>
        <p:spPr>
          <a:xfrm>
            <a:off x="685977" y="3002945"/>
            <a:ext cx="10820171" cy="2000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Poppins SemiBold"/>
              <a:buNone/>
              <a:defRPr sz="13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95" name="Google Shape;195;p45"/>
          <p:cNvSpPr txBox="1"/>
          <p:nvPr>
            <p:ph idx="1" type="body"/>
          </p:nvPr>
        </p:nvSpPr>
        <p:spPr>
          <a:xfrm>
            <a:off x="685977" y="3307012"/>
            <a:ext cx="10820171" cy="5556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Poppins"/>
              <a:buNone/>
              <a:defRPr sz="3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Poppins"/>
              <a:buNone/>
              <a:defRPr sz="35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Poppins"/>
              <a:buNone/>
              <a:defRPr sz="35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Poppins"/>
              <a:buNone/>
              <a:defRPr sz="35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Poppins"/>
              <a:buNone/>
              <a:defRPr sz="3500"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6" name="Google Shape;196;p45"/>
          <p:cNvSpPr/>
          <p:nvPr/>
        </p:nvSpPr>
        <p:spPr>
          <a:xfrm>
            <a:off x="10456536" y="1"/>
            <a:ext cx="1049613" cy="6857999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3875" y="0"/>
                </a:lnTo>
                <a:lnTo>
                  <a:pt x="6885" y="899"/>
                </a:lnTo>
                <a:cubicBezTo>
                  <a:pt x="16315" y="3895"/>
                  <a:pt x="21600" y="7253"/>
                  <a:pt x="21600" y="10800"/>
                </a:cubicBezTo>
                <a:cubicBezTo>
                  <a:pt x="21600" y="14347"/>
                  <a:pt x="16315" y="17705"/>
                  <a:pt x="6885" y="20701"/>
                </a:cubicBezTo>
                <a:lnTo>
                  <a:pt x="3875" y="21600"/>
                </a:lnTo>
                <a:lnTo>
                  <a:pt x="0" y="21600"/>
                </a:lnTo>
                <a:lnTo>
                  <a:pt x="611" y="21437"/>
                </a:lnTo>
                <a:cubicBezTo>
                  <a:pt x="11837" y="18275"/>
                  <a:pt x="18213" y="14652"/>
                  <a:pt x="18213" y="10800"/>
                </a:cubicBezTo>
                <a:cubicBezTo>
                  <a:pt x="18213" y="6948"/>
                  <a:pt x="11837" y="3325"/>
                  <a:pt x="611" y="163"/>
                </a:cubicBezTo>
                <a:close/>
              </a:path>
            </a:pathLst>
          </a:custGeom>
          <a:solidFill>
            <a:srgbClr val="FFFFFF">
              <a:alpha val="49411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7" name="Google Shape;197;p45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— Black 2 lines">
  <p:cSld name="Divider — Black 2 lines">
    <p:bg>
      <p:bgPr>
        <a:solidFill>
          <a:srgbClr val="000000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6"/>
          <p:cNvSpPr txBox="1"/>
          <p:nvPr>
            <p:ph type="title"/>
          </p:nvPr>
        </p:nvSpPr>
        <p:spPr>
          <a:xfrm>
            <a:off x="685977" y="2769266"/>
            <a:ext cx="10820171" cy="2000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Poppins SemiBold"/>
              <a:buNone/>
              <a:defRPr sz="13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00" name="Google Shape;200;p46"/>
          <p:cNvSpPr txBox="1"/>
          <p:nvPr>
            <p:ph idx="1" type="body"/>
          </p:nvPr>
        </p:nvSpPr>
        <p:spPr>
          <a:xfrm>
            <a:off x="685977" y="3073331"/>
            <a:ext cx="10820171" cy="11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Poppins"/>
              <a:buNone/>
              <a:defRPr sz="3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Poppins"/>
              <a:buNone/>
              <a:defRPr sz="35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Poppins"/>
              <a:buNone/>
              <a:defRPr sz="35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Poppins"/>
              <a:buNone/>
              <a:defRPr sz="35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Poppins"/>
              <a:buNone/>
              <a:defRPr sz="3500"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1" name="Google Shape;201;p46"/>
          <p:cNvSpPr/>
          <p:nvPr/>
        </p:nvSpPr>
        <p:spPr>
          <a:xfrm>
            <a:off x="10456536" y="1"/>
            <a:ext cx="1049613" cy="6857999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3875" y="0"/>
                </a:lnTo>
                <a:lnTo>
                  <a:pt x="6885" y="899"/>
                </a:lnTo>
                <a:cubicBezTo>
                  <a:pt x="16315" y="3895"/>
                  <a:pt x="21600" y="7253"/>
                  <a:pt x="21600" y="10800"/>
                </a:cubicBezTo>
                <a:cubicBezTo>
                  <a:pt x="21600" y="14347"/>
                  <a:pt x="16315" y="17705"/>
                  <a:pt x="6885" y="20701"/>
                </a:cubicBezTo>
                <a:lnTo>
                  <a:pt x="3875" y="21600"/>
                </a:lnTo>
                <a:lnTo>
                  <a:pt x="0" y="21600"/>
                </a:lnTo>
                <a:lnTo>
                  <a:pt x="611" y="21437"/>
                </a:lnTo>
                <a:cubicBezTo>
                  <a:pt x="11837" y="18275"/>
                  <a:pt x="18213" y="14652"/>
                  <a:pt x="18213" y="10800"/>
                </a:cubicBezTo>
                <a:cubicBezTo>
                  <a:pt x="18213" y="6948"/>
                  <a:pt x="11837" y="3325"/>
                  <a:pt x="611" y="16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2" name="Google Shape;202;p46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— Red 2 lines">
  <p:cSld name="Divider — Red 2 lines">
    <p:bg>
      <p:bgPr>
        <a:solidFill>
          <a:schemeClr val="accent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7"/>
          <p:cNvSpPr txBox="1"/>
          <p:nvPr>
            <p:ph type="title"/>
          </p:nvPr>
        </p:nvSpPr>
        <p:spPr>
          <a:xfrm>
            <a:off x="685977" y="2769266"/>
            <a:ext cx="10820171" cy="2000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Poppins SemiBold"/>
              <a:buNone/>
              <a:defRPr sz="13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05" name="Google Shape;205;p47"/>
          <p:cNvSpPr txBox="1"/>
          <p:nvPr>
            <p:ph idx="1" type="body"/>
          </p:nvPr>
        </p:nvSpPr>
        <p:spPr>
          <a:xfrm>
            <a:off x="685977" y="3073331"/>
            <a:ext cx="10820171" cy="11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Poppins"/>
              <a:buNone/>
              <a:defRPr sz="3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Poppins"/>
              <a:buNone/>
              <a:defRPr sz="35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Poppins"/>
              <a:buNone/>
              <a:defRPr sz="35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Poppins"/>
              <a:buNone/>
              <a:defRPr sz="35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Poppins"/>
              <a:buNone/>
              <a:defRPr sz="3500"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6" name="Google Shape;206;p47"/>
          <p:cNvSpPr/>
          <p:nvPr/>
        </p:nvSpPr>
        <p:spPr>
          <a:xfrm>
            <a:off x="10456536" y="1"/>
            <a:ext cx="1049613" cy="6857999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3875" y="0"/>
                </a:lnTo>
                <a:lnTo>
                  <a:pt x="6885" y="899"/>
                </a:lnTo>
                <a:cubicBezTo>
                  <a:pt x="16315" y="3895"/>
                  <a:pt x="21600" y="7253"/>
                  <a:pt x="21600" y="10800"/>
                </a:cubicBezTo>
                <a:cubicBezTo>
                  <a:pt x="21600" y="14347"/>
                  <a:pt x="16315" y="17705"/>
                  <a:pt x="6885" y="20701"/>
                </a:cubicBezTo>
                <a:lnTo>
                  <a:pt x="3875" y="21600"/>
                </a:lnTo>
                <a:lnTo>
                  <a:pt x="0" y="21600"/>
                </a:lnTo>
                <a:lnTo>
                  <a:pt x="611" y="21437"/>
                </a:lnTo>
                <a:cubicBezTo>
                  <a:pt x="11837" y="18275"/>
                  <a:pt x="18213" y="14652"/>
                  <a:pt x="18213" y="10800"/>
                </a:cubicBezTo>
                <a:cubicBezTo>
                  <a:pt x="18213" y="6948"/>
                  <a:pt x="11837" y="3325"/>
                  <a:pt x="611" y="16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7" name="Google Shape;207;p47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— Blue 2 lines">
  <p:cSld name="Divider — Blue 2 lines">
    <p:bg>
      <p:bgPr>
        <a:solidFill>
          <a:schemeClr val="accent2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8"/>
          <p:cNvSpPr txBox="1"/>
          <p:nvPr>
            <p:ph type="title"/>
          </p:nvPr>
        </p:nvSpPr>
        <p:spPr>
          <a:xfrm>
            <a:off x="685977" y="2769266"/>
            <a:ext cx="10820171" cy="2000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Poppins SemiBold"/>
              <a:buNone/>
              <a:defRPr sz="13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10" name="Google Shape;210;p48"/>
          <p:cNvSpPr txBox="1"/>
          <p:nvPr>
            <p:ph idx="1" type="body"/>
          </p:nvPr>
        </p:nvSpPr>
        <p:spPr>
          <a:xfrm>
            <a:off x="685977" y="3073331"/>
            <a:ext cx="10820171" cy="11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Poppins"/>
              <a:buNone/>
              <a:defRPr sz="3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Poppins"/>
              <a:buNone/>
              <a:defRPr sz="35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Poppins"/>
              <a:buNone/>
              <a:defRPr sz="35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Poppins"/>
              <a:buNone/>
              <a:defRPr sz="35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Poppins"/>
              <a:buNone/>
              <a:defRPr sz="3500"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1" name="Google Shape;211;p48"/>
          <p:cNvSpPr/>
          <p:nvPr/>
        </p:nvSpPr>
        <p:spPr>
          <a:xfrm>
            <a:off x="10456536" y="1"/>
            <a:ext cx="1049613" cy="6857999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3875" y="0"/>
                </a:lnTo>
                <a:lnTo>
                  <a:pt x="6885" y="899"/>
                </a:lnTo>
                <a:cubicBezTo>
                  <a:pt x="16315" y="3895"/>
                  <a:pt x="21600" y="7253"/>
                  <a:pt x="21600" y="10800"/>
                </a:cubicBezTo>
                <a:cubicBezTo>
                  <a:pt x="21600" y="14347"/>
                  <a:pt x="16315" y="17705"/>
                  <a:pt x="6885" y="20701"/>
                </a:cubicBezTo>
                <a:lnTo>
                  <a:pt x="3875" y="21600"/>
                </a:lnTo>
                <a:lnTo>
                  <a:pt x="0" y="21600"/>
                </a:lnTo>
                <a:lnTo>
                  <a:pt x="611" y="21437"/>
                </a:lnTo>
                <a:cubicBezTo>
                  <a:pt x="11837" y="18275"/>
                  <a:pt x="18213" y="14652"/>
                  <a:pt x="18213" y="10800"/>
                </a:cubicBezTo>
                <a:cubicBezTo>
                  <a:pt x="18213" y="6948"/>
                  <a:pt x="11837" y="3325"/>
                  <a:pt x="611" y="16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2" name="Google Shape;212;p48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— Green 2 lines">
  <p:cSld name="Divider — Green 2 lines">
    <p:bg>
      <p:bgPr>
        <a:solidFill>
          <a:schemeClr val="accent4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9"/>
          <p:cNvSpPr txBox="1"/>
          <p:nvPr>
            <p:ph type="title"/>
          </p:nvPr>
        </p:nvSpPr>
        <p:spPr>
          <a:xfrm>
            <a:off x="685977" y="2769266"/>
            <a:ext cx="10820171" cy="2000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Poppins SemiBold"/>
              <a:buNone/>
              <a:defRPr sz="13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15" name="Google Shape;215;p49"/>
          <p:cNvSpPr txBox="1"/>
          <p:nvPr>
            <p:ph idx="1" type="body"/>
          </p:nvPr>
        </p:nvSpPr>
        <p:spPr>
          <a:xfrm>
            <a:off x="685977" y="3073331"/>
            <a:ext cx="10820171" cy="11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Poppins"/>
              <a:buNone/>
              <a:defRPr sz="3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Poppins"/>
              <a:buNone/>
              <a:defRPr sz="35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Poppins"/>
              <a:buNone/>
              <a:defRPr sz="35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Poppins"/>
              <a:buNone/>
              <a:defRPr sz="35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Poppins"/>
              <a:buNone/>
              <a:defRPr sz="3500"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6" name="Google Shape;216;p49"/>
          <p:cNvSpPr/>
          <p:nvPr/>
        </p:nvSpPr>
        <p:spPr>
          <a:xfrm>
            <a:off x="10456536" y="1"/>
            <a:ext cx="1049613" cy="6857999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3875" y="0"/>
                </a:lnTo>
                <a:lnTo>
                  <a:pt x="6885" y="899"/>
                </a:lnTo>
                <a:cubicBezTo>
                  <a:pt x="16315" y="3895"/>
                  <a:pt x="21600" y="7253"/>
                  <a:pt x="21600" y="10800"/>
                </a:cubicBezTo>
                <a:cubicBezTo>
                  <a:pt x="21600" y="14347"/>
                  <a:pt x="16315" y="17705"/>
                  <a:pt x="6885" y="20701"/>
                </a:cubicBezTo>
                <a:lnTo>
                  <a:pt x="3875" y="21600"/>
                </a:lnTo>
                <a:lnTo>
                  <a:pt x="0" y="21600"/>
                </a:lnTo>
                <a:lnTo>
                  <a:pt x="611" y="21437"/>
                </a:lnTo>
                <a:cubicBezTo>
                  <a:pt x="11837" y="18275"/>
                  <a:pt x="18213" y="14652"/>
                  <a:pt x="18213" y="10800"/>
                </a:cubicBezTo>
                <a:cubicBezTo>
                  <a:pt x="18213" y="6948"/>
                  <a:pt x="11837" y="3325"/>
                  <a:pt x="611" y="16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7" name="Google Shape;217;p49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— Image 2 lines">
  <p:cSld name="Divider — Image 2 lines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0"/>
          <p:cNvSpPr/>
          <p:nvPr>
            <p:ph idx="2" type="pic"/>
          </p:nvPr>
        </p:nvSpPr>
        <p:spPr>
          <a:xfrm>
            <a:off x="3047" y="0"/>
            <a:ext cx="12188954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Google Shape;220;p50"/>
          <p:cNvSpPr txBox="1"/>
          <p:nvPr>
            <p:ph type="title"/>
          </p:nvPr>
        </p:nvSpPr>
        <p:spPr>
          <a:xfrm>
            <a:off x="685977" y="2769266"/>
            <a:ext cx="10820171" cy="2000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Poppins SemiBold"/>
              <a:buNone/>
              <a:defRPr sz="13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21" name="Google Shape;221;p50"/>
          <p:cNvSpPr txBox="1"/>
          <p:nvPr>
            <p:ph idx="1" type="body"/>
          </p:nvPr>
        </p:nvSpPr>
        <p:spPr>
          <a:xfrm>
            <a:off x="685977" y="3073331"/>
            <a:ext cx="10820171" cy="11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Poppins"/>
              <a:buNone/>
              <a:defRPr sz="3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Poppins"/>
              <a:buNone/>
              <a:defRPr sz="35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Poppins"/>
              <a:buNone/>
              <a:defRPr sz="35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Poppins"/>
              <a:buNone/>
              <a:defRPr sz="35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Poppins"/>
              <a:buNone/>
              <a:defRPr sz="3500"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2" name="Google Shape;222;p50"/>
          <p:cNvSpPr/>
          <p:nvPr/>
        </p:nvSpPr>
        <p:spPr>
          <a:xfrm>
            <a:off x="10456536" y="1"/>
            <a:ext cx="1049613" cy="6857999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3875" y="0"/>
                </a:lnTo>
                <a:lnTo>
                  <a:pt x="6885" y="899"/>
                </a:lnTo>
                <a:cubicBezTo>
                  <a:pt x="16315" y="3895"/>
                  <a:pt x="21600" y="7253"/>
                  <a:pt x="21600" y="10800"/>
                </a:cubicBezTo>
                <a:cubicBezTo>
                  <a:pt x="21600" y="14347"/>
                  <a:pt x="16315" y="17705"/>
                  <a:pt x="6885" y="20701"/>
                </a:cubicBezTo>
                <a:lnTo>
                  <a:pt x="3875" y="21600"/>
                </a:lnTo>
                <a:lnTo>
                  <a:pt x="0" y="21600"/>
                </a:lnTo>
                <a:lnTo>
                  <a:pt x="611" y="21437"/>
                </a:lnTo>
                <a:cubicBezTo>
                  <a:pt x="11837" y="18275"/>
                  <a:pt x="18213" y="14652"/>
                  <a:pt x="18213" y="10800"/>
                </a:cubicBezTo>
                <a:cubicBezTo>
                  <a:pt x="18213" y="6948"/>
                  <a:pt x="11837" y="3325"/>
                  <a:pt x="611" y="163"/>
                </a:cubicBezTo>
                <a:close/>
              </a:path>
            </a:pathLst>
          </a:custGeom>
          <a:solidFill>
            <a:srgbClr val="FFFFFF">
              <a:alpha val="49411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3" name="Google Shape;223;p50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ize — Red">
  <p:cSld name="Seize — Red">
    <p:bg>
      <p:bgPr>
        <a:solidFill>
          <a:schemeClr val="accen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1346609" y="2759428"/>
            <a:ext cx="9495734" cy="13391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Poppins Medium"/>
              <a:buNone/>
              <a:defRPr sz="3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6" name="Google Shape;26;p6"/>
          <p:cNvSpPr/>
          <p:nvPr/>
        </p:nvSpPr>
        <p:spPr>
          <a:xfrm>
            <a:off x="3694176" y="1028700"/>
            <a:ext cx="4800601" cy="4800601"/>
          </a:xfrm>
          <a:custGeom>
            <a:rect b="b" l="l" r="r" t="t"/>
            <a:pathLst>
              <a:path extrusionOk="0" h="21600" w="21600">
                <a:moveTo>
                  <a:pt x="10800" y="1191"/>
                </a:moveTo>
                <a:cubicBezTo>
                  <a:pt x="5493" y="1191"/>
                  <a:pt x="1191" y="5493"/>
                  <a:pt x="1191" y="10800"/>
                </a:cubicBezTo>
                <a:cubicBezTo>
                  <a:pt x="1191" y="16107"/>
                  <a:pt x="5493" y="20409"/>
                  <a:pt x="10800" y="20409"/>
                </a:cubicBezTo>
                <a:cubicBezTo>
                  <a:pt x="16107" y="20409"/>
                  <a:pt x="20409" y="16107"/>
                  <a:pt x="20409" y="10800"/>
                </a:cubicBezTo>
                <a:cubicBezTo>
                  <a:pt x="20409" y="5493"/>
                  <a:pt x="16107" y="1191"/>
                  <a:pt x="10800" y="1191"/>
                </a:cubicBezTo>
                <a:close/>
                <a:moveTo>
                  <a:pt x="10800" y="0"/>
                </a:move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— Black">
  <p:cSld name="Quote — Black">
    <p:bg>
      <p:bgPr>
        <a:solidFill>
          <a:srgbClr val="000000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1"/>
          <p:cNvSpPr txBox="1"/>
          <p:nvPr>
            <p:ph type="title"/>
          </p:nvPr>
        </p:nvSpPr>
        <p:spPr>
          <a:xfrm>
            <a:off x="1618488" y="2092476"/>
            <a:ext cx="8951977" cy="161582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EB Garamond"/>
              <a:buNone/>
              <a:defRPr sz="24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26" name="Google Shape;226;p51"/>
          <p:cNvSpPr txBox="1"/>
          <p:nvPr>
            <p:ph idx="1" type="body"/>
          </p:nvPr>
        </p:nvSpPr>
        <p:spPr>
          <a:xfrm>
            <a:off x="1618488" y="4514520"/>
            <a:ext cx="8951977" cy="2154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 Medium"/>
              <a:buNone/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 Medium"/>
              <a:buNone/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 Medium"/>
              <a:buNone/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 Medium"/>
              <a:buNone/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 Medium"/>
              <a:buNone/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-317500" lvl="5" marL="27432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7" name="Google Shape;227;p51"/>
          <p:cNvSpPr/>
          <p:nvPr/>
        </p:nvSpPr>
        <p:spPr>
          <a:xfrm>
            <a:off x="5975603" y="4123944"/>
            <a:ext cx="237745" cy="241585"/>
          </a:xfrm>
          <a:custGeom>
            <a:rect b="b" l="l" r="r" t="t"/>
            <a:pathLst>
              <a:path extrusionOk="0" h="21600" w="21600">
                <a:moveTo>
                  <a:pt x="10800" y="6966"/>
                </a:moveTo>
                <a:cubicBezTo>
                  <a:pt x="8735" y="6966"/>
                  <a:pt x="7062" y="8682"/>
                  <a:pt x="7062" y="10800"/>
                </a:cubicBezTo>
                <a:cubicBezTo>
                  <a:pt x="7062" y="12918"/>
                  <a:pt x="8735" y="14634"/>
                  <a:pt x="10800" y="14634"/>
                </a:cubicBezTo>
                <a:cubicBezTo>
                  <a:pt x="12865" y="14634"/>
                  <a:pt x="14538" y="12918"/>
                  <a:pt x="14538" y="10800"/>
                </a:cubicBezTo>
                <a:cubicBezTo>
                  <a:pt x="14538" y="8682"/>
                  <a:pt x="12865" y="6966"/>
                  <a:pt x="10800" y="6966"/>
                </a:cubicBezTo>
                <a:close/>
                <a:moveTo>
                  <a:pt x="10800" y="0"/>
                </a:move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8" name="Google Shape;228;p51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— Red">
  <p:cSld name="Quote — Red">
    <p:bg>
      <p:bgPr>
        <a:solidFill>
          <a:schemeClr val="accent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2"/>
          <p:cNvSpPr txBox="1"/>
          <p:nvPr>
            <p:ph type="title"/>
          </p:nvPr>
        </p:nvSpPr>
        <p:spPr>
          <a:xfrm>
            <a:off x="1618488" y="2092476"/>
            <a:ext cx="8951977" cy="161582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EB Garamond"/>
              <a:buNone/>
              <a:defRPr sz="24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31" name="Google Shape;231;p52"/>
          <p:cNvSpPr txBox="1"/>
          <p:nvPr>
            <p:ph idx="1" type="body"/>
          </p:nvPr>
        </p:nvSpPr>
        <p:spPr>
          <a:xfrm>
            <a:off x="1618488" y="4514520"/>
            <a:ext cx="8951977" cy="2154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 Medium"/>
              <a:buNone/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 Medium"/>
              <a:buNone/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 Medium"/>
              <a:buNone/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 Medium"/>
              <a:buNone/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 Medium"/>
              <a:buNone/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-317500" lvl="5" marL="27432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2" name="Google Shape;232;p52"/>
          <p:cNvSpPr/>
          <p:nvPr/>
        </p:nvSpPr>
        <p:spPr>
          <a:xfrm>
            <a:off x="5975603" y="4123944"/>
            <a:ext cx="237745" cy="241585"/>
          </a:xfrm>
          <a:custGeom>
            <a:rect b="b" l="l" r="r" t="t"/>
            <a:pathLst>
              <a:path extrusionOk="0" h="21600" w="21600">
                <a:moveTo>
                  <a:pt x="10800" y="6966"/>
                </a:moveTo>
                <a:cubicBezTo>
                  <a:pt x="8735" y="6966"/>
                  <a:pt x="7062" y="8682"/>
                  <a:pt x="7062" y="10800"/>
                </a:cubicBezTo>
                <a:cubicBezTo>
                  <a:pt x="7062" y="12918"/>
                  <a:pt x="8735" y="14634"/>
                  <a:pt x="10800" y="14634"/>
                </a:cubicBezTo>
                <a:cubicBezTo>
                  <a:pt x="12865" y="14634"/>
                  <a:pt x="14538" y="12918"/>
                  <a:pt x="14538" y="10800"/>
                </a:cubicBezTo>
                <a:cubicBezTo>
                  <a:pt x="14538" y="8682"/>
                  <a:pt x="12865" y="6966"/>
                  <a:pt x="10800" y="6966"/>
                </a:cubicBezTo>
                <a:close/>
                <a:moveTo>
                  <a:pt x="10800" y="0"/>
                </a:move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3" name="Google Shape;233;p52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— Blue">
  <p:cSld name="Quote — Blue">
    <p:bg>
      <p:bgPr>
        <a:solidFill>
          <a:schemeClr val="accent2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3"/>
          <p:cNvSpPr txBox="1"/>
          <p:nvPr>
            <p:ph type="title"/>
          </p:nvPr>
        </p:nvSpPr>
        <p:spPr>
          <a:xfrm>
            <a:off x="1618488" y="2092476"/>
            <a:ext cx="8951977" cy="161582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EB Garamond"/>
              <a:buNone/>
              <a:defRPr sz="24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36" name="Google Shape;236;p53"/>
          <p:cNvSpPr txBox="1"/>
          <p:nvPr>
            <p:ph idx="1" type="body"/>
          </p:nvPr>
        </p:nvSpPr>
        <p:spPr>
          <a:xfrm>
            <a:off x="1618488" y="4514520"/>
            <a:ext cx="8951977" cy="2154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 Medium"/>
              <a:buNone/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 Medium"/>
              <a:buNone/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 Medium"/>
              <a:buNone/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 Medium"/>
              <a:buNone/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 Medium"/>
              <a:buNone/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-317500" lvl="5" marL="27432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7" name="Google Shape;237;p53"/>
          <p:cNvSpPr/>
          <p:nvPr/>
        </p:nvSpPr>
        <p:spPr>
          <a:xfrm>
            <a:off x="5975603" y="4123944"/>
            <a:ext cx="237745" cy="241585"/>
          </a:xfrm>
          <a:custGeom>
            <a:rect b="b" l="l" r="r" t="t"/>
            <a:pathLst>
              <a:path extrusionOk="0" h="21600" w="21600">
                <a:moveTo>
                  <a:pt x="10800" y="6966"/>
                </a:moveTo>
                <a:cubicBezTo>
                  <a:pt x="8735" y="6966"/>
                  <a:pt x="7062" y="8682"/>
                  <a:pt x="7062" y="10800"/>
                </a:cubicBezTo>
                <a:cubicBezTo>
                  <a:pt x="7062" y="12918"/>
                  <a:pt x="8735" y="14634"/>
                  <a:pt x="10800" y="14634"/>
                </a:cubicBezTo>
                <a:cubicBezTo>
                  <a:pt x="12865" y="14634"/>
                  <a:pt x="14538" y="12918"/>
                  <a:pt x="14538" y="10800"/>
                </a:cubicBezTo>
                <a:cubicBezTo>
                  <a:pt x="14538" y="8682"/>
                  <a:pt x="12865" y="6966"/>
                  <a:pt x="10800" y="6966"/>
                </a:cubicBezTo>
                <a:close/>
                <a:moveTo>
                  <a:pt x="10800" y="0"/>
                </a:move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8" name="Google Shape;238;p53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 Cover — White">
  <p:cSld name="Back Cover — White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4"/>
          <p:cNvSpPr txBox="1"/>
          <p:nvPr/>
        </p:nvSpPr>
        <p:spPr>
          <a:xfrm>
            <a:off x="685799" y="3099816"/>
            <a:ext cx="10817354" cy="660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Poppins"/>
              <a:buNone/>
            </a:pPr>
            <a:r>
              <a:rPr b="0" i="0" lang="en-US" sz="43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thank you</a:t>
            </a:r>
            <a:endParaRPr/>
          </a:p>
        </p:txBody>
      </p:sp>
      <p:sp>
        <p:nvSpPr>
          <p:cNvPr id="241" name="Google Shape;241;p54"/>
          <p:cNvSpPr txBox="1"/>
          <p:nvPr/>
        </p:nvSpPr>
        <p:spPr>
          <a:xfrm>
            <a:off x="685799" y="6291071"/>
            <a:ext cx="10817354" cy="127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oppins Medium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copyright publicis sapient | confidential</a:t>
            </a:r>
            <a:endParaRPr/>
          </a:p>
        </p:txBody>
      </p:sp>
      <p:sp>
        <p:nvSpPr>
          <p:cNvPr id="242" name="Google Shape;242;p54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 Cover — Black">
  <p:cSld name="Back Cover — Black">
    <p:bg>
      <p:bgPr>
        <a:solidFill>
          <a:srgbClr val="000000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5"/>
          <p:cNvSpPr txBox="1"/>
          <p:nvPr/>
        </p:nvSpPr>
        <p:spPr>
          <a:xfrm>
            <a:off x="685799" y="3099816"/>
            <a:ext cx="10817354" cy="660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Poppins"/>
              <a:buNone/>
            </a:pPr>
            <a:r>
              <a:rPr b="0" i="0" lang="en-US" sz="43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thank you</a:t>
            </a:r>
            <a:endParaRPr/>
          </a:p>
        </p:txBody>
      </p:sp>
      <p:sp>
        <p:nvSpPr>
          <p:cNvPr id="245" name="Google Shape;245;p55"/>
          <p:cNvSpPr txBox="1"/>
          <p:nvPr/>
        </p:nvSpPr>
        <p:spPr>
          <a:xfrm>
            <a:off x="685799" y="6291071"/>
            <a:ext cx="10817354" cy="127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Poppins Medium"/>
              <a:buNone/>
            </a:pPr>
            <a:r>
              <a:rPr b="0" i="0" lang="en-US" sz="7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copyright publicis sapient | confidential</a:t>
            </a:r>
            <a:endParaRPr/>
          </a:p>
        </p:txBody>
      </p:sp>
      <p:sp>
        <p:nvSpPr>
          <p:cNvPr id="246" name="Google Shape;246;p55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 Cover — Red">
  <p:cSld name="Back Cover — Red">
    <p:bg>
      <p:bgPr>
        <a:solidFill>
          <a:schemeClr val="accen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6"/>
          <p:cNvSpPr txBox="1"/>
          <p:nvPr/>
        </p:nvSpPr>
        <p:spPr>
          <a:xfrm>
            <a:off x="685799" y="3099816"/>
            <a:ext cx="10817354" cy="660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Poppins"/>
              <a:buNone/>
            </a:pPr>
            <a:r>
              <a:rPr b="0" i="0" lang="en-US" sz="43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thank you</a:t>
            </a:r>
            <a:endParaRPr/>
          </a:p>
        </p:txBody>
      </p:sp>
      <p:sp>
        <p:nvSpPr>
          <p:cNvPr id="249" name="Google Shape;249;p56"/>
          <p:cNvSpPr txBox="1"/>
          <p:nvPr/>
        </p:nvSpPr>
        <p:spPr>
          <a:xfrm>
            <a:off x="685799" y="6291071"/>
            <a:ext cx="10817354" cy="127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Poppins Medium"/>
              <a:buNone/>
            </a:pPr>
            <a:r>
              <a:rPr b="0" i="0" lang="en-US" sz="7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copyright publicis sapient | confidential</a:t>
            </a:r>
            <a:endParaRPr/>
          </a:p>
        </p:txBody>
      </p:sp>
      <p:sp>
        <p:nvSpPr>
          <p:cNvPr id="250" name="Google Shape;250;p56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Poppins Medium"/>
              <a:buNone/>
              <a:defRPr>
                <a:solidFill>
                  <a:schemeClr val="accent1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Poppins Medium"/>
              <a:buNone/>
              <a:defRPr>
                <a:solidFill>
                  <a:schemeClr val="accent1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Poppins Medium"/>
              <a:buNone/>
              <a:defRPr>
                <a:solidFill>
                  <a:schemeClr val="accent1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Poppins Medium"/>
              <a:buNone/>
              <a:defRPr>
                <a:solidFill>
                  <a:schemeClr val="accent1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Poppins Medium"/>
              <a:buNone/>
              <a:defRPr>
                <a:solidFill>
                  <a:schemeClr val="accent1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Poppins Medium"/>
              <a:buNone/>
              <a:defRPr>
                <a:solidFill>
                  <a:schemeClr val="accent1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Poppins Medium"/>
              <a:buNone/>
              <a:defRPr>
                <a:solidFill>
                  <a:schemeClr val="accent1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Poppins Medium"/>
              <a:buNone/>
              <a:defRPr>
                <a:solidFill>
                  <a:schemeClr val="accent1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Poppins Medium"/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— Red">
  <p:cSld name="Voice — Red">
    <p:bg>
      <p:bgPr>
        <a:solidFill>
          <a:schemeClr val="accen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7"/>
          <p:cNvSpPr txBox="1"/>
          <p:nvPr>
            <p:ph type="title"/>
          </p:nvPr>
        </p:nvSpPr>
        <p:spPr>
          <a:xfrm>
            <a:off x="1620011" y="2797768"/>
            <a:ext cx="8951978" cy="1262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Poppins Medium"/>
              <a:buNone/>
              <a:defRPr sz="4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Image">
  <p:cSld name="Agenda — Imag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/>
          <p:nvPr>
            <p:ph idx="2" type="pic"/>
          </p:nvPr>
        </p:nvSpPr>
        <p:spPr>
          <a:xfrm>
            <a:off x="5864352" y="0"/>
            <a:ext cx="6324601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3" name="Google Shape;33;p8"/>
          <p:cNvSpPr txBox="1"/>
          <p:nvPr>
            <p:ph type="title"/>
          </p:nvPr>
        </p:nvSpPr>
        <p:spPr>
          <a:xfrm>
            <a:off x="685800" y="667512"/>
            <a:ext cx="4690872" cy="2194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 Medium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4" name="Google Shape;34;p8"/>
          <p:cNvSpPr txBox="1"/>
          <p:nvPr>
            <p:ph idx="1" type="body"/>
          </p:nvPr>
        </p:nvSpPr>
        <p:spPr>
          <a:xfrm>
            <a:off x="685800" y="1089835"/>
            <a:ext cx="4690872" cy="4572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ppins"/>
              <a:buAutoNum type="arabicPeriod"/>
              <a:defRPr sz="1800"/>
            </a:lvl1pPr>
            <a:lvl2pPr indent="-342900" lvl="1" marL="9144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ppins"/>
              <a:buAutoNum type="arabicPeriod"/>
              <a:defRPr sz="1800"/>
            </a:lvl2pPr>
            <a:lvl3pPr indent="-342900" lvl="2" marL="13716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ppins"/>
              <a:buAutoNum type="arabicPeriod"/>
              <a:defRPr sz="1800"/>
            </a:lvl3pPr>
            <a:lvl4pPr indent="-342900" lvl="3" marL="18288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ppins"/>
              <a:buAutoNum type="arabicPeriod"/>
              <a:defRPr sz="1800"/>
            </a:lvl4pPr>
            <a:lvl5pPr indent="-342900" lvl="4" marL="22860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ppins"/>
              <a:buAutoNum type="arabicPeriod"/>
              <a:defRPr sz="1800"/>
            </a:lvl5pPr>
            <a:lvl6pPr indent="-317500" lvl="5" marL="27432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 2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type="title"/>
          </p:nvPr>
        </p:nvSpPr>
        <p:spPr>
          <a:xfrm>
            <a:off x="415611" y="992767"/>
            <a:ext cx="11360801" cy="2736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00"/>
              <a:buFont typeface="Poppins Medium"/>
              <a:buNone/>
              <a:defRPr sz="6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1" type="body"/>
          </p:nvPr>
        </p:nvSpPr>
        <p:spPr>
          <a:xfrm>
            <a:off x="415600" y="3778832"/>
            <a:ext cx="11360801" cy="10568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Poppins"/>
              <a:buNone/>
              <a:defRPr sz="37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Poppins"/>
              <a:buNone/>
              <a:defRPr sz="37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Poppins"/>
              <a:buNone/>
              <a:defRPr sz="37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Poppins"/>
              <a:buNone/>
              <a:defRPr sz="37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Poppins"/>
              <a:buNone/>
              <a:defRPr sz="3700"/>
            </a:lvl5pPr>
            <a:lvl6pPr indent="-317500" lvl="5" marL="27432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12" type="sldNum"/>
          </p:nvPr>
        </p:nvSpPr>
        <p:spPr>
          <a:xfrm>
            <a:off x="11747903" y="6344147"/>
            <a:ext cx="280309" cy="271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5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b="0" i="0" sz="6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b="0" i="0" sz="6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b="0" i="0" sz="6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b="0" i="0" sz="6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b="0" i="0" sz="6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b="0" i="0" sz="6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b="0" i="0" sz="6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b="0" i="0" sz="6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  <a:defRPr b="0" i="0" sz="6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609600" y="274637"/>
            <a:ext cx="10972800" cy="13255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oppins Medium"/>
              <a:buNone/>
              <a:defRPr b="0" i="0" sz="2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oppins Medium"/>
              <a:buNone/>
              <a:defRPr b="0" i="0" sz="2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oppins Medium"/>
              <a:buNone/>
              <a:defRPr b="0" i="0" sz="2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oppins Medium"/>
              <a:buNone/>
              <a:defRPr b="0" i="0" sz="2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oppins Medium"/>
              <a:buNone/>
              <a:defRPr b="0" i="0" sz="2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oppins Medium"/>
              <a:buNone/>
              <a:defRPr b="0" i="0" sz="2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oppins Medium"/>
              <a:buNone/>
              <a:defRPr b="0" i="0" sz="2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oppins Medium"/>
              <a:buNone/>
              <a:defRPr b="0" i="0" sz="2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oppins Medium"/>
              <a:buNone/>
              <a:defRPr b="0" i="0" sz="2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 b="0" i="0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marR="0" rtl="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Char char="•"/>
              <a:defRPr b="0" i="0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rtl="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Char char="•"/>
              <a:defRPr b="0" i="0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marR="0" rtl="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Char char="•"/>
              <a:defRPr b="0" i="0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marR="0" rtl="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Char char="•"/>
              <a:defRPr b="0" i="0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marR="0" rtl="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Char char="•"/>
              <a:defRPr b="0" i="0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marR="0" rtl="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Char char="•"/>
              <a:defRPr b="0" i="0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marR="0" rtl="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Char char="•"/>
              <a:defRPr b="0" i="0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marR="0" rtl="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Char char="•"/>
              <a:defRPr b="0" i="0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jpg"/><Relationship Id="rId4" Type="http://schemas.openxmlformats.org/officeDocument/2006/relationships/image" Target="../media/image15.jpg"/><Relationship Id="rId5" Type="http://schemas.openxmlformats.org/officeDocument/2006/relationships/image" Target="../media/image11.jpg"/><Relationship Id="rId6" Type="http://schemas.openxmlformats.org/officeDocument/2006/relationships/image" Target="../media/image17.jpg"/><Relationship Id="rId7" Type="http://schemas.openxmlformats.org/officeDocument/2006/relationships/image" Target="../media/image1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Relationship Id="rId9" Type="http://schemas.openxmlformats.org/officeDocument/2006/relationships/image" Target="../media/image26.jpg"/><Relationship Id="rId5" Type="http://schemas.openxmlformats.org/officeDocument/2006/relationships/image" Target="../media/image20.png"/><Relationship Id="rId6" Type="http://schemas.openxmlformats.org/officeDocument/2006/relationships/image" Target="../media/image19.png"/><Relationship Id="rId7" Type="http://schemas.openxmlformats.org/officeDocument/2006/relationships/image" Target="../media/image24.png"/><Relationship Id="rId8" Type="http://schemas.openxmlformats.org/officeDocument/2006/relationships/image" Target="../media/image22.png"/><Relationship Id="rId11" Type="http://schemas.openxmlformats.org/officeDocument/2006/relationships/image" Target="../media/image25.jpg"/><Relationship Id="rId10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lipkart-logo.png" id="255" name="Google Shape;25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325" y="533100"/>
            <a:ext cx="9144000" cy="631210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7"/>
          <p:cNvSpPr txBox="1"/>
          <p:nvPr/>
        </p:nvSpPr>
        <p:spPr>
          <a:xfrm>
            <a:off x="1798075" y="496950"/>
            <a:ext cx="8953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Poppins"/>
                <a:ea typeface="Poppins"/>
                <a:cs typeface="Poppins"/>
                <a:sym typeface="Poppins"/>
              </a:rPr>
              <a:t>COURSE REGISTRATION SYSTEM</a:t>
            </a:r>
            <a:endParaRPr b="1" sz="4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7" name="Google Shape;257;p57"/>
          <p:cNvSpPr txBox="1"/>
          <p:nvPr/>
        </p:nvSpPr>
        <p:spPr>
          <a:xfrm>
            <a:off x="3975650" y="1472800"/>
            <a:ext cx="520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Poppins"/>
                <a:ea typeface="Poppins"/>
                <a:cs typeface="Poppins"/>
                <a:sym typeface="Poppins"/>
              </a:rPr>
              <a:t>JEDI GROUP-6</a:t>
            </a:r>
            <a:endParaRPr b="1" sz="30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6"/>
          <p:cNvSpPr txBox="1"/>
          <p:nvPr/>
        </p:nvSpPr>
        <p:spPr>
          <a:xfrm>
            <a:off x="511031" y="2674273"/>
            <a:ext cx="197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ppins"/>
              <a:buNone/>
            </a:pPr>
            <a:r>
              <a:t/>
            </a:r>
            <a:endParaRPr/>
          </a:p>
        </p:txBody>
      </p:sp>
      <p:sp>
        <p:nvSpPr>
          <p:cNvPr id="447" name="Google Shape;447;p66"/>
          <p:cNvSpPr txBox="1"/>
          <p:nvPr/>
        </p:nvSpPr>
        <p:spPr>
          <a:xfrm>
            <a:off x="439424" y="6016971"/>
            <a:ext cx="209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oppins"/>
              <a:buNone/>
            </a:pPr>
            <a:r>
              <a:t/>
            </a:r>
            <a:endParaRPr/>
          </a:p>
        </p:txBody>
      </p:sp>
      <p:sp>
        <p:nvSpPr>
          <p:cNvPr id="448" name="Google Shape;448;p66"/>
          <p:cNvSpPr txBox="1"/>
          <p:nvPr/>
        </p:nvSpPr>
        <p:spPr>
          <a:xfrm>
            <a:off x="3589511" y="6016971"/>
            <a:ext cx="197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ppins"/>
              <a:buNone/>
            </a:pPr>
            <a:r>
              <a:t/>
            </a:r>
            <a:endParaRPr/>
          </a:p>
        </p:txBody>
      </p:sp>
      <p:pic>
        <p:nvPicPr>
          <p:cNvPr id="449" name="Google Shape;449;p66"/>
          <p:cNvPicPr preferRelativeResize="0"/>
          <p:nvPr/>
        </p:nvPicPr>
        <p:blipFill rotWithShape="1">
          <a:blip r:embed="rId3">
            <a:alphaModFix/>
          </a:blip>
          <a:srcRect b="21666" l="28824" r="32292" t="35591"/>
          <a:stretch/>
        </p:blipFill>
        <p:spPr>
          <a:xfrm>
            <a:off x="1395875" y="569250"/>
            <a:ext cx="1685649" cy="2156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1425" y="510650"/>
            <a:ext cx="1685650" cy="215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66"/>
          <p:cNvPicPr preferRelativeResize="0"/>
          <p:nvPr/>
        </p:nvPicPr>
        <p:blipFill rotWithShape="1">
          <a:blip r:embed="rId5">
            <a:alphaModFix/>
          </a:blip>
          <a:srcRect b="0" l="2130" r="27322" t="0"/>
          <a:stretch/>
        </p:blipFill>
        <p:spPr>
          <a:xfrm>
            <a:off x="4745400" y="1653649"/>
            <a:ext cx="1685651" cy="2157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16825" y="3761688"/>
            <a:ext cx="1682496" cy="2157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66"/>
          <p:cNvPicPr preferRelativeResize="0"/>
          <p:nvPr/>
        </p:nvPicPr>
        <p:blipFill rotWithShape="1">
          <a:blip r:embed="rId7">
            <a:alphaModFix/>
          </a:blip>
          <a:srcRect b="0" l="6062" r="15916" t="6059"/>
          <a:stretch/>
        </p:blipFill>
        <p:spPr>
          <a:xfrm>
            <a:off x="1377125" y="3761698"/>
            <a:ext cx="1682497" cy="2157984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66"/>
          <p:cNvSpPr txBox="1"/>
          <p:nvPr/>
        </p:nvSpPr>
        <p:spPr>
          <a:xfrm>
            <a:off x="1495675" y="2818175"/>
            <a:ext cx="141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Harshit Singla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5" name="Google Shape;455;p66"/>
          <p:cNvSpPr txBox="1"/>
          <p:nvPr/>
        </p:nvSpPr>
        <p:spPr>
          <a:xfrm>
            <a:off x="8149000" y="6082000"/>
            <a:ext cx="162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Vanshika Yadav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6" name="Google Shape;456;p66"/>
          <p:cNvSpPr txBox="1"/>
          <p:nvPr/>
        </p:nvSpPr>
        <p:spPr>
          <a:xfrm>
            <a:off x="8262675" y="2776800"/>
            <a:ext cx="141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Sparsh Batra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7" name="Google Shape;457;p66"/>
          <p:cNvSpPr txBox="1"/>
          <p:nvPr/>
        </p:nvSpPr>
        <p:spPr>
          <a:xfrm>
            <a:off x="4963700" y="3937400"/>
            <a:ext cx="141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Rajat Garg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8" name="Google Shape;458;p66"/>
          <p:cNvSpPr txBox="1"/>
          <p:nvPr/>
        </p:nvSpPr>
        <p:spPr>
          <a:xfrm>
            <a:off x="1495675" y="6082000"/>
            <a:ext cx="141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Piyush Soni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7"/>
          <p:cNvSpPr txBox="1"/>
          <p:nvPr>
            <p:ph type="title"/>
          </p:nvPr>
        </p:nvSpPr>
        <p:spPr>
          <a:xfrm>
            <a:off x="619550" y="2732750"/>
            <a:ext cx="4725600" cy="11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28"/>
              <a:buFont typeface="Poppins Medium"/>
              <a:buNone/>
            </a:pPr>
            <a:r>
              <a:rPr lang="en-US" sz="4000"/>
              <a:t>Project Statement</a:t>
            </a:r>
            <a:endParaRPr sz="4000"/>
          </a:p>
        </p:txBody>
      </p:sp>
      <p:sp>
        <p:nvSpPr>
          <p:cNvPr id="464" name="Google Shape;464;p67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</a:pPr>
            <a:fld id="{00000000-1234-1234-1234-123412341234}" type="slidenum">
              <a:rPr lang="en-US"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/>
          </a:p>
        </p:txBody>
      </p:sp>
      <p:grpSp>
        <p:nvGrpSpPr>
          <p:cNvPr id="465" name="Google Shape;465;p67"/>
          <p:cNvGrpSpPr/>
          <p:nvPr/>
        </p:nvGrpSpPr>
        <p:grpSpPr>
          <a:xfrm>
            <a:off x="5864352" y="0"/>
            <a:ext cx="6324601" cy="6858000"/>
            <a:chOff x="0" y="0"/>
            <a:chExt cx="6324600" cy="6858000"/>
          </a:xfrm>
        </p:grpSpPr>
        <p:sp>
          <p:nvSpPr>
            <p:cNvPr id="466" name="Google Shape;466;p67"/>
            <p:cNvSpPr/>
            <p:nvPr/>
          </p:nvSpPr>
          <p:spPr>
            <a:xfrm>
              <a:off x="0" y="0"/>
              <a:ext cx="6324600" cy="6858000"/>
            </a:xfrm>
            <a:prstGeom prst="rect">
              <a:avLst/>
            </a:prstGeom>
            <a:solidFill>
              <a:srgbClr val="72727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image20.png" id="467" name="Google Shape;467;p67"/>
            <p:cNvPicPr preferRelativeResize="0"/>
            <p:nvPr/>
          </p:nvPicPr>
          <p:blipFill rotWithShape="1">
            <a:blip r:embed="rId3">
              <a:alphaModFix/>
            </a:blip>
            <a:srcRect b="0" l="8804" r="8804" t="0"/>
            <a:stretch/>
          </p:blipFill>
          <p:spPr>
            <a:xfrm>
              <a:off x="0" y="0"/>
              <a:ext cx="6324600" cy="6858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8"/>
          <p:cNvSpPr txBox="1"/>
          <p:nvPr/>
        </p:nvSpPr>
        <p:spPr>
          <a:xfrm>
            <a:off x="351150" y="1359675"/>
            <a:ext cx="10940400" cy="3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-3460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Poppins"/>
              <a:buChar char="●"/>
            </a:pPr>
            <a:r>
              <a:rPr lang="en-US" sz="18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 develop a course registration system for a universities which can be accessed by students, professors and Admins of the system.</a:t>
            </a:r>
            <a:endParaRPr sz="18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607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Poppins"/>
              <a:buChar char="●"/>
            </a:pPr>
            <a:r>
              <a:rPr lang="en-US" sz="18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These are the different features offered to different types of user:</a:t>
            </a:r>
            <a:endParaRPr sz="18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t/>
            </a:r>
            <a:endParaRPr sz="18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t/>
            </a:r>
            <a:endParaRPr sz="18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Poppins"/>
              <a:buNone/>
            </a:pPr>
            <a:r>
              <a:t/>
            </a:r>
            <a:endParaRPr sz="2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9"/>
          <p:cNvSpPr txBox="1"/>
          <p:nvPr/>
        </p:nvSpPr>
        <p:spPr>
          <a:xfrm>
            <a:off x="3778425" y="2659575"/>
            <a:ext cx="3315000" cy="615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Grade students enrolled in their courses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8" name="Google Shape;478;p69"/>
          <p:cNvSpPr txBox="1"/>
          <p:nvPr/>
        </p:nvSpPr>
        <p:spPr>
          <a:xfrm>
            <a:off x="3926925" y="3472725"/>
            <a:ext cx="30180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Choose the subjects to teach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9" name="Google Shape;479;p69"/>
          <p:cNvSpPr txBox="1"/>
          <p:nvPr/>
        </p:nvSpPr>
        <p:spPr>
          <a:xfrm>
            <a:off x="9299250" y="2659575"/>
            <a:ext cx="14457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Manage users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0" name="Google Shape;480;p69"/>
          <p:cNvSpPr txBox="1"/>
          <p:nvPr/>
        </p:nvSpPr>
        <p:spPr>
          <a:xfrm>
            <a:off x="9186300" y="4608125"/>
            <a:ext cx="16716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Manage courses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1" name="Google Shape;481;p69"/>
          <p:cNvSpPr txBox="1"/>
          <p:nvPr/>
        </p:nvSpPr>
        <p:spPr>
          <a:xfrm>
            <a:off x="9014700" y="3930475"/>
            <a:ext cx="20148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Approve students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2" name="Google Shape;482;p69"/>
          <p:cNvSpPr txBox="1"/>
          <p:nvPr/>
        </p:nvSpPr>
        <p:spPr>
          <a:xfrm>
            <a:off x="8915250" y="3320325"/>
            <a:ext cx="22137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Generate report cards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3" name="Google Shape;483;p69"/>
          <p:cNvSpPr txBox="1"/>
          <p:nvPr/>
        </p:nvSpPr>
        <p:spPr>
          <a:xfrm>
            <a:off x="942400" y="2828125"/>
            <a:ext cx="9486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Register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4" name="Google Shape;484;p69"/>
          <p:cNvSpPr txBox="1"/>
          <p:nvPr/>
        </p:nvSpPr>
        <p:spPr>
          <a:xfrm>
            <a:off x="549250" y="3406425"/>
            <a:ext cx="17349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Apply for courses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5" name="Google Shape;485;p69"/>
          <p:cNvSpPr txBox="1"/>
          <p:nvPr/>
        </p:nvSpPr>
        <p:spPr>
          <a:xfrm>
            <a:off x="797800" y="3984725"/>
            <a:ext cx="12378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Get grades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6" name="Google Shape;486;p69"/>
          <p:cNvSpPr txBox="1"/>
          <p:nvPr/>
        </p:nvSpPr>
        <p:spPr>
          <a:xfrm>
            <a:off x="730000" y="4608125"/>
            <a:ext cx="13734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Fee payment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7" name="Google Shape;487;p69"/>
          <p:cNvSpPr txBox="1"/>
          <p:nvPr/>
        </p:nvSpPr>
        <p:spPr>
          <a:xfrm>
            <a:off x="730000" y="1472800"/>
            <a:ext cx="1373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Poppins"/>
                <a:ea typeface="Poppins"/>
                <a:cs typeface="Poppins"/>
                <a:sym typeface="Poppins"/>
              </a:rPr>
              <a:t>STUDENT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8" name="Google Shape;488;p69"/>
          <p:cNvSpPr txBox="1"/>
          <p:nvPr/>
        </p:nvSpPr>
        <p:spPr>
          <a:xfrm>
            <a:off x="4382250" y="1472800"/>
            <a:ext cx="209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Poppins"/>
                <a:ea typeface="Poppins"/>
                <a:cs typeface="Poppins"/>
                <a:sym typeface="Poppins"/>
              </a:rPr>
              <a:t>PROFESSOR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9" name="Google Shape;489;p69"/>
          <p:cNvSpPr txBox="1"/>
          <p:nvPr/>
        </p:nvSpPr>
        <p:spPr>
          <a:xfrm>
            <a:off x="9355650" y="1472800"/>
            <a:ext cx="1313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Poppins"/>
                <a:ea typeface="Poppins"/>
                <a:cs typeface="Poppins"/>
                <a:sym typeface="Poppins"/>
              </a:rPr>
              <a:t>ADMIN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90" name="Google Shape;490;p69"/>
          <p:cNvCxnSpPr>
            <a:stCxn id="487" idx="2"/>
            <a:endCxn id="483" idx="0"/>
          </p:cNvCxnSpPr>
          <p:nvPr/>
        </p:nvCxnSpPr>
        <p:spPr>
          <a:xfrm>
            <a:off x="1416700" y="1965400"/>
            <a:ext cx="0" cy="86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69"/>
          <p:cNvCxnSpPr>
            <a:stCxn id="488" idx="2"/>
            <a:endCxn id="477" idx="0"/>
          </p:cNvCxnSpPr>
          <p:nvPr/>
        </p:nvCxnSpPr>
        <p:spPr>
          <a:xfrm>
            <a:off x="5429550" y="1965400"/>
            <a:ext cx="6300" cy="69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2" name="Google Shape;492;p69"/>
          <p:cNvCxnSpPr>
            <a:stCxn id="489" idx="2"/>
            <a:endCxn id="479" idx="0"/>
          </p:cNvCxnSpPr>
          <p:nvPr/>
        </p:nvCxnSpPr>
        <p:spPr>
          <a:xfrm>
            <a:off x="10012200" y="1965400"/>
            <a:ext cx="9900" cy="69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3" name="Google Shape;493;p69"/>
          <p:cNvSpPr txBox="1"/>
          <p:nvPr/>
        </p:nvSpPr>
        <p:spPr>
          <a:xfrm>
            <a:off x="4662350" y="343325"/>
            <a:ext cx="85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Poppins"/>
                <a:ea typeface="Poppins"/>
                <a:cs typeface="Poppins"/>
                <a:sym typeface="Poppins"/>
              </a:rPr>
              <a:t>CRS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0"/>
          <p:cNvSpPr txBox="1"/>
          <p:nvPr>
            <p:ph type="title"/>
          </p:nvPr>
        </p:nvSpPr>
        <p:spPr>
          <a:xfrm>
            <a:off x="948775" y="2357675"/>
            <a:ext cx="3701400" cy="16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000"/>
              <a:t>Engineering</a:t>
            </a:r>
            <a:br>
              <a:rPr lang="en-US" sz="4000"/>
            </a:br>
            <a:r>
              <a:rPr lang="en-US" sz="4000"/>
              <a:t>Practices</a:t>
            </a:r>
            <a:endParaRPr sz="4000"/>
          </a:p>
        </p:txBody>
      </p:sp>
      <p:sp>
        <p:nvSpPr>
          <p:cNvPr id="499" name="Google Shape;499;p70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</a:pPr>
            <a:fld id="{00000000-1234-1234-1234-123412341234}" type="slidenum">
              <a:rPr lang="en-US"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/>
          </a:p>
        </p:txBody>
      </p:sp>
      <p:grpSp>
        <p:nvGrpSpPr>
          <p:cNvPr id="500" name="Google Shape;500;p70"/>
          <p:cNvGrpSpPr/>
          <p:nvPr/>
        </p:nvGrpSpPr>
        <p:grpSpPr>
          <a:xfrm>
            <a:off x="5864352" y="0"/>
            <a:ext cx="6309361" cy="6841476"/>
            <a:chOff x="0" y="0"/>
            <a:chExt cx="6309360" cy="6841475"/>
          </a:xfrm>
        </p:grpSpPr>
        <p:sp>
          <p:nvSpPr>
            <p:cNvPr id="501" name="Google Shape;501;p70"/>
            <p:cNvSpPr/>
            <p:nvPr/>
          </p:nvSpPr>
          <p:spPr>
            <a:xfrm>
              <a:off x="0" y="0"/>
              <a:ext cx="6309360" cy="6841475"/>
            </a:xfrm>
            <a:prstGeom prst="rect">
              <a:avLst/>
            </a:prstGeom>
            <a:solidFill>
              <a:srgbClr val="72727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image22.png" id="502" name="Google Shape;502;p70"/>
            <p:cNvPicPr preferRelativeResize="0"/>
            <p:nvPr/>
          </p:nvPicPr>
          <p:blipFill rotWithShape="1">
            <a:blip r:embed="rId3">
              <a:alphaModFix/>
            </a:blip>
            <a:srcRect b="0" l="8650" r="8649" t="0"/>
            <a:stretch/>
          </p:blipFill>
          <p:spPr>
            <a:xfrm>
              <a:off x="0" y="0"/>
              <a:ext cx="6309360" cy="6841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3" name="Google Shape;503;p70"/>
          <p:cNvSpPr txBox="1"/>
          <p:nvPr/>
        </p:nvSpPr>
        <p:spPr>
          <a:xfrm>
            <a:off x="885250" y="32000"/>
            <a:ext cx="38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551;p16" id="508" name="Google Shape;508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164" y="493905"/>
            <a:ext cx="10585150" cy="611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2"/>
          <p:cNvSpPr txBox="1"/>
          <p:nvPr>
            <p:ph type="title"/>
          </p:nvPr>
        </p:nvSpPr>
        <p:spPr>
          <a:xfrm>
            <a:off x="1549615" y="2689213"/>
            <a:ext cx="2850777" cy="581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28"/>
              <a:buFont typeface="Poppins Medium"/>
              <a:buNone/>
            </a:pPr>
            <a:r>
              <a:rPr lang="en-US" sz="4000"/>
              <a:t>Tech Stack</a:t>
            </a:r>
            <a:endParaRPr sz="4000"/>
          </a:p>
        </p:txBody>
      </p:sp>
      <p:sp>
        <p:nvSpPr>
          <p:cNvPr id="514" name="Google Shape;514;p72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</a:pPr>
            <a:fld id="{00000000-1234-1234-1234-123412341234}" type="slidenum">
              <a:rPr lang="en-US"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/>
          </a:p>
        </p:txBody>
      </p:sp>
      <p:grpSp>
        <p:nvGrpSpPr>
          <p:cNvPr id="515" name="Google Shape;515;p72"/>
          <p:cNvGrpSpPr/>
          <p:nvPr/>
        </p:nvGrpSpPr>
        <p:grpSpPr>
          <a:xfrm>
            <a:off x="5864350" y="0"/>
            <a:ext cx="6324604" cy="6858000"/>
            <a:chOff x="-1" y="0"/>
            <a:chExt cx="6324602" cy="6858000"/>
          </a:xfrm>
        </p:grpSpPr>
        <p:sp>
          <p:nvSpPr>
            <p:cNvPr id="516" name="Google Shape;516;p72"/>
            <p:cNvSpPr/>
            <p:nvPr/>
          </p:nvSpPr>
          <p:spPr>
            <a:xfrm>
              <a:off x="0" y="0"/>
              <a:ext cx="6324600" cy="6858000"/>
            </a:xfrm>
            <a:prstGeom prst="rect">
              <a:avLst/>
            </a:prstGeom>
            <a:solidFill>
              <a:srgbClr val="C1C1C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image17.jpeg" id="517" name="Google Shape;517;p72"/>
            <p:cNvPicPr preferRelativeResize="0"/>
            <p:nvPr/>
          </p:nvPicPr>
          <p:blipFill rotWithShape="1">
            <a:blip r:embed="rId3">
              <a:alphaModFix/>
            </a:blip>
            <a:srcRect b="0" l="25575" r="19248" t="0"/>
            <a:stretch/>
          </p:blipFill>
          <p:spPr>
            <a:xfrm>
              <a:off x="-1" y="0"/>
              <a:ext cx="6324602" cy="6858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3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</a:pPr>
            <a:fld id="{00000000-1234-1234-1234-123412341234}" type="slidenum">
              <a:rPr lang="en-US"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/>
          </a:p>
        </p:txBody>
      </p:sp>
      <p:sp>
        <p:nvSpPr>
          <p:cNvPr id="523" name="Google Shape;523;p73"/>
          <p:cNvSpPr txBox="1"/>
          <p:nvPr/>
        </p:nvSpPr>
        <p:spPr>
          <a:xfrm>
            <a:off x="9799323" y="544732"/>
            <a:ext cx="2103002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"/>
              <a:buNone/>
            </a:pPr>
            <a:r>
              <a:t/>
            </a:r>
            <a:endParaRPr/>
          </a:p>
        </p:txBody>
      </p:sp>
      <p:sp>
        <p:nvSpPr>
          <p:cNvPr id="524" name="Google Shape;524;p73"/>
          <p:cNvSpPr/>
          <p:nvPr/>
        </p:nvSpPr>
        <p:spPr>
          <a:xfrm>
            <a:off x="4993178" y="1313400"/>
            <a:ext cx="2194561" cy="51132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5" name="Google Shape;525;p73"/>
          <p:cNvSpPr/>
          <p:nvPr/>
        </p:nvSpPr>
        <p:spPr>
          <a:xfrm>
            <a:off x="7373384" y="1313398"/>
            <a:ext cx="2194561" cy="51132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6" name="Google Shape;526;p73"/>
          <p:cNvSpPr/>
          <p:nvPr/>
        </p:nvSpPr>
        <p:spPr>
          <a:xfrm>
            <a:off x="9753596" y="1313399"/>
            <a:ext cx="2194561" cy="51132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Google Shape;588;p18" id="527" name="Google Shape;527;p73"/>
          <p:cNvPicPr preferRelativeResize="0"/>
          <p:nvPr/>
        </p:nvPicPr>
        <p:blipFill rotWithShape="1">
          <a:blip r:embed="rId3">
            <a:alphaModFix/>
          </a:blip>
          <a:srcRect b="0" l="9305" r="0" t="12927"/>
          <a:stretch/>
        </p:blipFill>
        <p:spPr>
          <a:xfrm>
            <a:off x="8052638" y="285575"/>
            <a:ext cx="3895500" cy="22397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92;p18" id="528" name="Google Shape;528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8476" y="3855225"/>
            <a:ext cx="2307400" cy="20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73"/>
          <p:cNvPicPr preferRelativeResize="0"/>
          <p:nvPr/>
        </p:nvPicPr>
        <p:blipFill rotWithShape="1">
          <a:blip r:embed="rId5">
            <a:alphaModFix/>
          </a:blip>
          <a:srcRect b="27092" l="26219" r="34821" t="0"/>
          <a:stretch/>
        </p:blipFill>
        <p:spPr>
          <a:xfrm>
            <a:off x="673650" y="763075"/>
            <a:ext cx="2606275" cy="20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15924" y="1145207"/>
            <a:ext cx="3005650" cy="1255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90375" y="4814475"/>
            <a:ext cx="356235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33300" y="4159675"/>
            <a:ext cx="4514850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7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94400" y="2970525"/>
            <a:ext cx="4368426" cy="7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7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99847" y="2737075"/>
            <a:ext cx="2194550" cy="1256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7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576400" y="2525338"/>
            <a:ext cx="2847975" cy="16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73"/>
          <p:cNvSpPr txBox="1"/>
          <p:nvPr/>
        </p:nvSpPr>
        <p:spPr>
          <a:xfrm>
            <a:off x="6922200" y="3703200"/>
            <a:ext cx="66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4"/>
          <p:cNvSpPr txBox="1"/>
          <p:nvPr>
            <p:ph type="title"/>
          </p:nvPr>
        </p:nvSpPr>
        <p:spPr>
          <a:xfrm>
            <a:off x="1172251" y="2847175"/>
            <a:ext cx="3753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28"/>
              <a:buFont typeface="Poppins Medium"/>
              <a:buNone/>
            </a:pPr>
            <a:r>
              <a:rPr lang="en-US" sz="4028"/>
              <a:t>Development</a:t>
            </a:r>
            <a:endParaRPr sz="1600"/>
          </a:p>
        </p:txBody>
      </p:sp>
      <p:sp>
        <p:nvSpPr>
          <p:cNvPr id="542" name="Google Shape;542;p74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</a:pPr>
            <a:fld id="{00000000-1234-1234-1234-123412341234}" type="slidenum">
              <a:rPr lang="en-US"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/>
          </a:p>
        </p:txBody>
      </p:sp>
      <p:grpSp>
        <p:nvGrpSpPr>
          <p:cNvPr id="543" name="Google Shape;543;p74"/>
          <p:cNvGrpSpPr/>
          <p:nvPr/>
        </p:nvGrpSpPr>
        <p:grpSpPr>
          <a:xfrm>
            <a:off x="5864352" y="0"/>
            <a:ext cx="6324601" cy="6858001"/>
            <a:chOff x="0" y="0"/>
            <a:chExt cx="6324600" cy="6858000"/>
          </a:xfrm>
        </p:grpSpPr>
        <p:sp>
          <p:nvSpPr>
            <p:cNvPr id="544" name="Google Shape;544;p74"/>
            <p:cNvSpPr/>
            <p:nvPr/>
          </p:nvSpPr>
          <p:spPr>
            <a:xfrm>
              <a:off x="0" y="0"/>
              <a:ext cx="6324600" cy="6858000"/>
            </a:xfrm>
            <a:prstGeom prst="rect">
              <a:avLst/>
            </a:prstGeom>
            <a:solidFill>
              <a:srgbClr val="72727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image47.png" id="545" name="Google Shape;545;p74"/>
            <p:cNvPicPr preferRelativeResize="0"/>
            <p:nvPr/>
          </p:nvPicPr>
          <p:blipFill rotWithShape="1">
            <a:blip r:embed="rId3">
              <a:alphaModFix/>
            </a:blip>
            <a:srcRect b="1904" l="13292" r="33896" t="0"/>
            <a:stretch/>
          </p:blipFill>
          <p:spPr>
            <a:xfrm>
              <a:off x="0" y="130644"/>
              <a:ext cx="6324600" cy="672735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0" name="Google Shape;550;p75"/>
          <p:cNvGrpSpPr/>
          <p:nvPr/>
        </p:nvGrpSpPr>
        <p:grpSpPr>
          <a:xfrm>
            <a:off x="2614049" y="373386"/>
            <a:ext cx="7385784" cy="5633838"/>
            <a:chOff x="-1" y="-1"/>
            <a:chExt cx="7385782" cy="5633837"/>
          </a:xfrm>
        </p:grpSpPr>
        <p:sp>
          <p:nvSpPr>
            <p:cNvPr id="551" name="Google Shape;551;p75"/>
            <p:cNvSpPr/>
            <p:nvPr/>
          </p:nvSpPr>
          <p:spPr>
            <a:xfrm>
              <a:off x="4798101" y="3049746"/>
              <a:ext cx="2561311" cy="2584090"/>
            </a:xfrm>
            <a:prstGeom prst="roundRect">
              <a:avLst>
                <a:gd fmla="val 10000" name="adj"/>
              </a:avLst>
            </a:prstGeom>
            <a:solidFill>
              <a:srgbClr val="FFFFFF">
                <a:alpha val="89411"/>
              </a:srgbClr>
            </a:solidFill>
            <a:ln cap="flat" cmpd="sng" w="9525">
              <a:solidFill>
                <a:srgbClr val="FC404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75"/>
            <p:cNvSpPr txBox="1"/>
            <p:nvPr/>
          </p:nvSpPr>
          <p:spPr>
            <a:xfrm>
              <a:off x="5619007" y="3748281"/>
              <a:ext cx="1687892" cy="10909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25" lIns="60925" spcFirstLastPara="1" rIns="60925" wrap="square" tIns="60925">
              <a:sp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Helvetica Neue"/>
                <a:buChar char="•"/>
              </a:pPr>
              <a:r>
                <a:rPr b="1" i="0" lang="en-US" sz="16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LLD</a:t>
              </a:r>
              <a:endParaRPr/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Helvetica Neue"/>
                <a:buChar char="•"/>
              </a:pPr>
              <a:r>
                <a:rPr b="1" i="0" lang="en-US" sz="16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Development</a:t>
              </a:r>
              <a:endParaRPr/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Helvetica Neue"/>
                <a:buChar char="•"/>
              </a:pPr>
              <a:r>
                <a:rPr b="1" i="0" lang="en-US" sz="16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Code Review</a:t>
              </a:r>
              <a:endParaRPr/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Helvetica Neue"/>
                <a:buChar char="•"/>
              </a:pPr>
              <a:r>
                <a:rPr b="1" i="0" lang="en-US" sz="16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Commit</a:t>
              </a:r>
              <a:endParaRPr/>
            </a:p>
          </p:txBody>
        </p:sp>
        <p:sp>
          <p:nvSpPr>
            <p:cNvPr id="553" name="Google Shape;553;p75"/>
            <p:cNvSpPr/>
            <p:nvPr/>
          </p:nvSpPr>
          <p:spPr>
            <a:xfrm>
              <a:off x="-1" y="3525690"/>
              <a:ext cx="2561312" cy="1659148"/>
            </a:xfrm>
            <a:prstGeom prst="roundRect">
              <a:avLst>
                <a:gd fmla="val 10000" name="adj"/>
              </a:avLst>
            </a:prstGeom>
            <a:solidFill>
              <a:srgbClr val="FFFFFF">
                <a:alpha val="89411"/>
              </a:srgbClr>
            </a:solidFill>
            <a:ln cap="flat" cmpd="sng" w="9525">
              <a:solidFill>
                <a:srgbClr val="FC404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75"/>
            <p:cNvSpPr txBox="1"/>
            <p:nvPr/>
          </p:nvSpPr>
          <p:spPr>
            <a:xfrm>
              <a:off x="36446" y="3976923"/>
              <a:ext cx="1720026" cy="8483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25" lIns="60925" spcFirstLastPara="1" rIns="60925" wrap="square" tIns="60925">
              <a:sp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Helvetica Neue"/>
                <a:buChar char="•"/>
              </a:pPr>
              <a:r>
                <a:rPr b="1" i="0" lang="en-US" sz="16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Integrate</a:t>
              </a:r>
              <a:endParaRPr/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Helvetica Neue"/>
                <a:buChar char="•"/>
              </a:pPr>
              <a:r>
                <a:rPr b="1" i="0" lang="en-US" sz="16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Deploy</a:t>
              </a:r>
              <a:endParaRPr/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Helvetica Neue"/>
                <a:buChar char="•"/>
              </a:pPr>
              <a:r>
                <a:rPr b="1" i="0" lang="en-US" sz="16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Test</a:t>
              </a:r>
              <a:endParaRPr/>
            </a:p>
          </p:txBody>
        </p:sp>
        <p:sp>
          <p:nvSpPr>
            <p:cNvPr id="555" name="Google Shape;555;p75"/>
            <p:cNvSpPr/>
            <p:nvPr/>
          </p:nvSpPr>
          <p:spPr>
            <a:xfrm>
              <a:off x="4314231" y="-1"/>
              <a:ext cx="3071550" cy="1659149"/>
            </a:xfrm>
            <a:prstGeom prst="roundRect">
              <a:avLst>
                <a:gd fmla="val 10000" name="adj"/>
              </a:avLst>
            </a:prstGeom>
            <a:solidFill>
              <a:srgbClr val="FFFFFF">
                <a:alpha val="89411"/>
              </a:srgbClr>
            </a:solidFill>
            <a:ln cap="flat" cmpd="sng" w="9525">
              <a:solidFill>
                <a:srgbClr val="FC404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75"/>
            <p:cNvSpPr txBox="1"/>
            <p:nvPr/>
          </p:nvSpPr>
          <p:spPr>
            <a:xfrm>
              <a:off x="5272141" y="36445"/>
              <a:ext cx="2077193" cy="12826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25" lIns="60925" spcFirstLastPara="1" rIns="60925" wrap="square" tIns="60925">
              <a:sp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Helvetica Neue"/>
                <a:buChar char="•"/>
              </a:pPr>
              <a:r>
                <a:rPr b="1" i="0" lang="en-US" sz="16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Requirement understanding</a:t>
              </a:r>
              <a:endParaRPr/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Helvetica Neue"/>
                <a:buChar char="•"/>
              </a:pPr>
              <a:r>
                <a:rPr b="1" i="0" lang="en-US" sz="16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Research and analysis</a:t>
              </a:r>
              <a:endParaRPr/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Helvetica Neue"/>
                <a:buChar char="•"/>
              </a:pPr>
              <a:r>
                <a:rPr b="1" i="0" lang="en-US" sz="16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Estimation</a:t>
              </a:r>
              <a:endParaRPr/>
            </a:p>
          </p:txBody>
        </p:sp>
        <p:sp>
          <p:nvSpPr>
            <p:cNvPr id="557" name="Google Shape;557;p75"/>
            <p:cNvSpPr/>
            <p:nvPr/>
          </p:nvSpPr>
          <p:spPr>
            <a:xfrm>
              <a:off x="-1" y="-1"/>
              <a:ext cx="2561312" cy="1659149"/>
            </a:xfrm>
            <a:prstGeom prst="roundRect">
              <a:avLst>
                <a:gd fmla="val 10000" name="adj"/>
              </a:avLst>
            </a:prstGeom>
            <a:solidFill>
              <a:srgbClr val="FFFFFF">
                <a:alpha val="89411"/>
              </a:srgbClr>
            </a:solidFill>
            <a:ln cap="flat" cmpd="sng" w="9525">
              <a:solidFill>
                <a:srgbClr val="FC404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75"/>
            <p:cNvSpPr/>
            <p:nvPr/>
          </p:nvSpPr>
          <p:spPr>
            <a:xfrm>
              <a:off x="1200822" y="526769"/>
              <a:ext cx="2245036" cy="2245037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cubicBezTo>
                    <a:pt x="0" y="9671"/>
                    <a:pt x="9671" y="0"/>
                    <a:pt x="21600" y="0"/>
                  </a:cubicBezTo>
                  <a:lnTo>
                    <a:pt x="21600" y="21600"/>
                  </a:lnTo>
                  <a:close/>
                </a:path>
              </a:pathLst>
            </a:custGeom>
            <a:gradFill>
              <a:gsLst>
                <a:gs pos="0">
                  <a:srgbClr val="FE5D65"/>
                </a:gs>
                <a:gs pos="50000">
                  <a:srgbClr val="FF3544"/>
                </a:gs>
                <a:gs pos="100000">
                  <a:srgbClr val="E32332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75"/>
            <p:cNvSpPr txBox="1"/>
            <p:nvPr/>
          </p:nvSpPr>
          <p:spPr>
            <a:xfrm>
              <a:off x="1858378" y="1507925"/>
              <a:ext cx="1587479" cy="9402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6425" lIns="156425" spcFirstLastPara="1" rIns="156425" wrap="square" tIns="156425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 typeface="Poppins"/>
                <a:buNone/>
              </a:pPr>
              <a:r>
                <a:rPr b="0" i="0" lang="en-US" sz="22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Sprint Planning</a:t>
              </a:r>
              <a:endParaRPr/>
            </a:p>
          </p:txBody>
        </p:sp>
        <p:sp>
          <p:nvSpPr>
            <p:cNvPr id="560" name="Google Shape;560;p75"/>
            <p:cNvSpPr/>
            <p:nvPr/>
          </p:nvSpPr>
          <p:spPr>
            <a:xfrm rot="5400000">
              <a:off x="3577706" y="490490"/>
              <a:ext cx="2245037" cy="2245037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cubicBezTo>
                    <a:pt x="0" y="9671"/>
                    <a:pt x="9671" y="0"/>
                    <a:pt x="21600" y="0"/>
                  </a:cubicBezTo>
                  <a:lnTo>
                    <a:pt x="21600" y="21600"/>
                  </a:lnTo>
                  <a:close/>
                </a:path>
              </a:pathLst>
            </a:custGeom>
            <a:gradFill>
              <a:gsLst>
                <a:gs pos="0">
                  <a:srgbClr val="FE5D65"/>
                </a:gs>
                <a:gs pos="50000">
                  <a:srgbClr val="FF3544"/>
                </a:gs>
                <a:gs pos="100000">
                  <a:srgbClr val="E32332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75"/>
            <p:cNvSpPr txBox="1"/>
            <p:nvPr/>
          </p:nvSpPr>
          <p:spPr>
            <a:xfrm>
              <a:off x="3577707" y="1471646"/>
              <a:ext cx="1587480" cy="9402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6425" lIns="156425" spcFirstLastPara="1" rIns="156425" wrap="square" tIns="156425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 typeface="Poppins"/>
                <a:buNone/>
              </a:pPr>
              <a:r>
                <a:rPr b="0" i="0" lang="en-US" sz="22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Spring Grooming   </a:t>
              </a:r>
              <a:endParaRPr/>
            </a:p>
          </p:txBody>
        </p:sp>
        <p:sp>
          <p:nvSpPr>
            <p:cNvPr id="562" name="Google Shape;562;p75"/>
            <p:cNvSpPr/>
            <p:nvPr/>
          </p:nvSpPr>
          <p:spPr>
            <a:xfrm rot="10800000">
              <a:off x="3549553" y="2875501"/>
              <a:ext cx="2245037" cy="2245037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cubicBezTo>
                    <a:pt x="0" y="9671"/>
                    <a:pt x="9671" y="0"/>
                    <a:pt x="21600" y="0"/>
                  </a:cubicBezTo>
                  <a:lnTo>
                    <a:pt x="21600" y="21600"/>
                  </a:lnTo>
                  <a:close/>
                </a:path>
              </a:pathLst>
            </a:custGeom>
            <a:gradFill>
              <a:gsLst>
                <a:gs pos="0">
                  <a:srgbClr val="FE5D65"/>
                </a:gs>
                <a:gs pos="50000">
                  <a:srgbClr val="FF3544"/>
                </a:gs>
                <a:gs pos="100000">
                  <a:srgbClr val="E32332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75"/>
            <p:cNvSpPr txBox="1"/>
            <p:nvPr/>
          </p:nvSpPr>
          <p:spPr>
            <a:xfrm>
              <a:off x="3549554" y="3050511"/>
              <a:ext cx="1587480" cy="12374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6425" lIns="156425" spcFirstLastPara="1" rIns="156425" wrap="square" tIns="156425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 typeface="Poppins"/>
                <a:buNone/>
              </a:pPr>
              <a:r>
                <a:rPr b="0" i="0" lang="en-US" sz="22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Sprint Implementation</a:t>
              </a:r>
              <a:endParaRPr/>
            </a:p>
          </p:txBody>
        </p:sp>
        <p:sp>
          <p:nvSpPr>
            <p:cNvPr id="564" name="Google Shape;564;p75"/>
            <p:cNvSpPr/>
            <p:nvPr/>
          </p:nvSpPr>
          <p:spPr>
            <a:xfrm rot="-5400000">
              <a:off x="1200822" y="2875501"/>
              <a:ext cx="2245036" cy="2245037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cubicBezTo>
                    <a:pt x="0" y="9671"/>
                    <a:pt x="9671" y="0"/>
                    <a:pt x="21600" y="0"/>
                  </a:cubicBezTo>
                  <a:lnTo>
                    <a:pt x="21600" y="21600"/>
                  </a:lnTo>
                  <a:close/>
                </a:path>
              </a:pathLst>
            </a:custGeom>
            <a:gradFill>
              <a:gsLst>
                <a:gs pos="0">
                  <a:srgbClr val="FE5D65"/>
                </a:gs>
                <a:gs pos="50000">
                  <a:srgbClr val="FF3544"/>
                </a:gs>
                <a:gs pos="100000">
                  <a:srgbClr val="E32332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75"/>
            <p:cNvSpPr txBox="1"/>
            <p:nvPr/>
          </p:nvSpPr>
          <p:spPr>
            <a:xfrm>
              <a:off x="1858378" y="3347691"/>
              <a:ext cx="1587479" cy="6431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6425" lIns="156425" spcFirstLastPara="1" rIns="156425" wrap="square" tIns="156425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 typeface="Poppins"/>
                <a:buNone/>
              </a:pPr>
              <a:r>
                <a:rPr b="0" i="0" lang="en-US" sz="22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Delivery</a:t>
              </a:r>
              <a:endParaRPr/>
            </a:p>
          </p:txBody>
        </p:sp>
        <p:sp>
          <p:nvSpPr>
            <p:cNvPr id="566" name="Google Shape;566;p75"/>
            <p:cNvSpPr/>
            <p:nvPr/>
          </p:nvSpPr>
          <p:spPr>
            <a:xfrm>
              <a:off x="3152267" y="2399118"/>
              <a:ext cx="709926" cy="294915"/>
            </a:xfrm>
            <a:custGeom>
              <a:rect b="b" l="l" r="r" t="t"/>
              <a:pathLst>
                <a:path extrusionOk="0" h="20241" w="21600">
                  <a:moveTo>
                    <a:pt x="0" y="20241"/>
                  </a:moveTo>
                  <a:cubicBezTo>
                    <a:pt x="0" y="10362"/>
                    <a:pt x="3704" y="1926"/>
                    <a:pt x="8762" y="284"/>
                  </a:cubicBezTo>
                  <a:cubicBezTo>
                    <a:pt x="13821" y="-1359"/>
                    <a:pt x="18757" y="4271"/>
                    <a:pt x="20439" y="13604"/>
                  </a:cubicBezTo>
                  <a:lnTo>
                    <a:pt x="21600" y="13604"/>
                  </a:lnTo>
                  <a:lnTo>
                    <a:pt x="19739" y="20241"/>
                  </a:lnTo>
                  <a:lnTo>
                    <a:pt x="16473" y="13604"/>
                  </a:lnTo>
                  <a:lnTo>
                    <a:pt x="17570" y="13604"/>
                  </a:lnTo>
                  <a:cubicBezTo>
                    <a:pt x="15887" y="7680"/>
                    <a:pt x="12195" y="4618"/>
                    <a:pt x="8633" y="6193"/>
                  </a:cubicBezTo>
                  <a:cubicBezTo>
                    <a:pt x="5071" y="7769"/>
                    <a:pt x="2563" y="13572"/>
                    <a:pt x="2563" y="20241"/>
                  </a:cubicBezTo>
                  <a:close/>
                </a:path>
              </a:pathLst>
            </a:custGeom>
            <a:solidFill>
              <a:srgbClr val="FEABAE"/>
            </a:solidFill>
            <a:ln>
              <a:noFill/>
            </a:ln>
            <a:effectLst>
              <a:outerShdw blurRad="63500" rotWithShape="0" dir="5400000" dist="19050">
                <a:srgbClr val="000000">
                  <a:alpha val="62352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75"/>
            <p:cNvSpPr/>
            <p:nvPr/>
          </p:nvSpPr>
          <p:spPr>
            <a:xfrm rot="10800000">
              <a:off x="3133218" y="2953274"/>
              <a:ext cx="709926" cy="294915"/>
            </a:xfrm>
            <a:custGeom>
              <a:rect b="b" l="l" r="r" t="t"/>
              <a:pathLst>
                <a:path extrusionOk="0" h="20241" w="21600">
                  <a:moveTo>
                    <a:pt x="0" y="20241"/>
                  </a:moveTo>
                  <a:cubicBezTo>
                    <a:pt x="0" y="10362"/>
                    <a:pt x="3704" y="1926"/>
                    <a:pt x="8762" y="284"/>
                  </a:cubicBezTo>
                  <a:cubicBezTo>
                    <a:pt x="13821" y="-1359"/>
                    <a:pt x="18757" y="4271"/>
                    <a:pt x="20439" y="13604"/>
                  </a:cubicBezTo>
                  <a:lnTo>
                    <a:pt x="21600" y="13604"/>
                  </a:lnTo>
                  <a:lnTo>
                    <a:pt x="19739" y="20241"/>
                  </a:lnTo>
                  <a:lnTo>
                    <a:pt x="16473" y="13604"/>
                  </a:lnTo>
                  <a:lnTo>
                    <a:pt x="17570" y="13604"/>
                  </a:lnTo>
                  <a:cubicBezTo>
                    <a:pt x="15887" y="7680"/>
                    <a:pt x="12195" y="4618"/>
                    <a:pt x="8633" y="6193"/>
                  </a:cubicBezTo>
                  <a:cubicBezTo>
                    <a:pt x="5071" y="7769"/>
                    <a:pt x="2563" y="13572"/>
                    <a:pt x="2563" y="20241"/>
                  </a:cubicBezTo>
                  <a:close/>
                </a:path>
              </a:pathLst>
            </a:custGeom>
            <a:solidFill>
              <a:srgbClr val="FEABAE"/>
            </a:solidFill>
            <a:ln>
              <a:noFill/>
            </a:ln>
            <a:effectLst>
              <a:outerShdw blurRad="63500" rotWithShape="0" dir="5400000" dist="19050">
                <a:srgbClr val="000000">
                  <a:alpha val="62352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8" name="Google Shape;568;p75"/>
          <p:cNvSpPr/>
          <p:nvPr/>
        </p:nvSpPr>
        <p:spPr>
          <a:xfrm>
            <a:off x="7540283" y="2011679"/>
            <a:ext cx="45721" cy="45721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9" name="Google Shape;569;p75"/>
          <p:cNvSpPr txBox="1"/>
          <p:nvPr/>
        </p:nvSpPr>
        <p:spPr>
          <a:xfrm>
            <a:off x="2775796" y="680685"/>
            <a:ext cx="17199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60925" spcFirstLastPara="1" rIns="60925" wrap="square" tIns="60925">
            <a:spAutoFit/>
          </a:bodyPr>
          <a:lstStyle/>
          <a:p>
            <a:pPr indent="-171450" lvl="1" marL="171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•"/>
            </a:pPr>
            <a:r>
              <a:rPr b="1" lang="en-US" sz="1600">
                <a:latin typeface="Poppins"/>
                <a:ea typeface="Poppins"/>
                <a:cs typeface="Poppins"/>
                <a:sym typeface="Poppins"/>
              </a:rPr>
              <a:t>Feasibility test</a:t>
            </a:r>
            <a:endParaRPr b="1" sz="1600">
              <a:latin typeface="Poppins"/>
              <a:ea typeface="Poppins"/>
              <a:cs typeface="Poppins"/>
              <a:sym typeface="Poppins"/>
            </a:endParaRPr>
          </a:p>
          <a:p>
            <a:pPr indent="-171450" lvl="1" marL="171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•"/>
            </a:pPr>
            <a:r>
              <a:rPr b="1" lang="en-US" sz="1600">
                <a:latin typeface="Poppins"/>
                <a:ea typeface="Poppins"/>
                <a:cs typeface="Poppins"/>
                <a:sym typeface="Poppins"/>
              </a:rPr>
              <a:t>Estimation</a:t>
            </a:r>
            <a:endParaRPr b="1" sz="1600"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8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263" name="Google Shape;263;p58"/>
          <p:cNvSpPr txBox="1"/>
          <p:nvPr>
            <p:ph type="title"/>
          </p:nvPr>
        </p:nvSpPr>
        <p:spPr>
          <a:xfrm>
            <a:off x="522618" y="441262"/>
            <a:ext cx="3400158" cy="435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"/>
              <a:buNone/>
            </a:pPr>
            <a:r>
              <a:rPr lang="en-US" sz="4000">
                <a:latin typeface="Poppins"/>
                <a:ea typeface="Poppins"/>
                <a:cs typeface="Poppins"/>
                <a:sym typeface="Poppins"/>
              </a:rPr>
              <a:t>Stakeholders</a:t>
            </a:r>
            <a:endParaRPr sz="4000"/>
          </a:p>
        </p:txBody>
      </p:sp>
      <p:grpSp>
        <p:nvGrpSpPr>
          <p:cNvPr id="264" name="Google Shape;264;p58"/>
          <p:cNvGrpSpPr/>
          <p:nvPr/>
        </p:nvGrpSpPr>
        <p:grpSpPr>
          <a:xfrm>
            <a:off x="4454015" y="441261"/>
            <a:ext cx="7526786" cy="5152519"/>
            <a:chOff x="0" y="0"/>
            <a:chExt cx="7526785" cy="5152517"/>
          </a:xfrm>
        </p:grpSpPr>
        <p:sp>
          <p:nvSpPr>
            <p:cNvPr id="265" name="Google Shape;265;p58"/>
            <p:cNvSpPr/>
            <p:nvPr/>
          </p:nvSpPr>
          <p:spPr>
            <a:xfrm>
              <a:off x="0" y="0"/>
              <a:ext cx="7526785" cy="5152517"/>
            </a:xfrm>
            <a:custGeom>
              <a:rect b="b" l="l" r="r" t="t"/>
              <a:pathLst>
                <a:path extrusionOk="0" h="21600" w="21600">
                  <a:moveTo>
                    <a:pt x="0" y="900"/>
                  </a:moveTo>
                  <a:lnTo>
                    <a:pt x="0" y="900"/>
                  </a:lnTo>
                  <a:cubicBezTo>
                    <a:pt x="0" y="403"/>
                    <a:pt x="276" y="0"/>
                    <a:pt x="616" y="0"/>
                  </a:cubicBezTo>
                  <a:lnTo>
                    <a:pt x="20984" y="0"/>
                  </a:lnTo>
                  <a:lnTo>
                    <a:pt x="20984" y="0"/>
                  </a:lnTo>
                  <a:cubicBezTo>
                    <a:pt x="21324" y="0"/>
                    <a:pt x="21600" y="403"/>
                    <a:pt x="21600" y="900"/>
                  </a:cubicBezTo>
                  <a:lnTo>
                    <a:pt x="21600" y="20700"/>
                  </a:lnTo>
                  <a:lnTo>
                    <a:pt x="21600" y="20700"/>
                  </a:lnTo>
                  <a:cubicBezTo>
                    <a:pt x="21600" y="21197"/>
                    <a:pt x="21324" y="21600"/>
                    <a:pt x="20984" y="21600"/>
                  </a:cubicBezTo>
                  <a:lnTo>
                    <a:pt x="616" y="21600"/>
                  </a:lnTo>
                  <a:lnTo>
                    <a:pt x="616" y="21600"/>
                  </a:lnTo>
                  <a:cubicBezTo>
                    <a:pt x="276" y="21600"/>
                    <a:pt x="0" y="21197"/>
                    <a:pt x="0" y="207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image12.png" id="266" name="Google Shape;266;p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7526735" cy="5152517"/>
            </a:xfrm>
            <a:custGeom>
              <a:rect b="b" l="l" r="r" t="t"/>
              <a:pathLst>
                <a:path extrusionOk="0" h="21600" w="21600">
                  <a:moveTo>
                    <a:pt x="616" y="0"/>
                  </a:moveTo>
                  <a:cubicBezTo>
                    <a:pt x="276" y="0"/>
                    <a:pt x="0" y="403"/>
                    <a:pt x="0" y="900"/>
                  </a:cubicBezTo>
                  <a:lnTo>
                    <a:pt x="0" y="20700"/>
                  </a:lnTo>
                  <a:cubicBezTo>
                    <a:pt x="0" y="21197"/>
                    <a:pt x="276" y="21600"/>
                    <a:pt x="616" y="21600"/>
                  </a:cubicBezTo>
                  <a:lnTo>
                    <a:pt x="20984" y="21600"/>
                  </a:lnTo>
                  <a:cubicBezTo>
                    <a:pt x="21324" y="21600"/>
                    <a:pt x="21600" y="21197"/>
                    <a:pt x="21600" y="20700"/>
                  </a:cubicBezTo>
                  <a:lnTo>
                    <a:pt x="21600" y="900"/>
                  </a:lnTo>
                  <a:cubicBezTo>
                    <a:pt x="21600" y="403"/>
                    <a:pt x="21324" y="0"/>
                    <a:pt x="20984" y="0"/>
                  </a:cubicBezTo>
                  <a:lnTo>
                    <a:pt x="616" y="0"/>
                  </a:lnTo>
                  <a:close/>
                </a:path>
              </a:pathLst>
            </a:custGeom>
            <a:noFill/>
            <a:ln cap="sq" cmpd="sng" w="38100">
              <a:solidFill>
                <a:srgbClr val="292929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reflection blurRad="0" dir="0" dist="0" endA="0" endPos="40000" kx="0" rotWithShape="0" algn="bl" stA="28000" stPos="0" sy="-100000" ky="0"/>
            </a:effectLst>
          </p:spPr>
        </p:pic>
      </p:grpSp>
      <p:sp>
        <p:nvSpPr>
          <p:cNvPr id="267" name="Google Shape;267;p58"/>
          <p:cNvSpPr txBox="1"/>
          <p:nvPr/>
        </p:nvSpPr>
        <p:spPr>
          <a:xfrm>
            <a:off x="568342" y="1611614"/>
            <a:ext cx="3577800" cy="29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-346075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Poppins"/>
              <a:buAutoNum type="arabicPeriod"/>
            </a:pPr>
            <a:r>
              <a:rPr i="0" lang="en-US" sz="185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Sponsors</a:t>
            </a:r>
            <a:endParaRPr sz="1850">
              <a:latin typeface="Poppins"/>
              <a:ea typeface="Poppins"/>
              <a:cs typeface="Poppins"/>
              <a:sym typeface="Poppins"/>
            </a:endParaRPr>
          </a:p>
          <a:p>
            <a:pPr indent="-346075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Poppins"/>
              <a:buChar char="•"/>
            </a:pPr>
            <a:r>
              <a:rPr i="0" lang="en-US" sz="185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Flipkart</a:t>
            </a:r>
            <a:endParaRPr i="0" sz="185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50">
              <a:latin typeface="Poppins"/>
              <a:ea typeface="Poppins"/>
              <a:cs typeface="Poppins"/>
              <a:sym typeface="Poppins"/>
            </a:endParaRPr>
          </a:p>
          <a:p>
            <a:pPr indent="-346075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Poppins"/>
              <a:buAutoNum type="arabicPeriod"/>
            </a:pPr>
            <a:r>
              <a:rPr i="0" lang="en-US" sz="185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SME’s</a:t>
            </a:r>
            <a:endParaRPr i="0" sz="185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607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Font typeface="Poppins"/>
              <a:buChar char="•"/>
            </a:pPr>
            <a:r>
              <a:rPr lang="en-US" sz="1850">
                <a:latin typeface="Poppins"/>
                <a:ea typeface="Poppins"/>
                <a:cs typeface="Poppins"/>
                <a:sym typeface="Poppins"/>
              </a:rPr>
              <a:t>Amit Balyan</a:t>
            </a:r>
            <a:endParaRPr i="0" sz="185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1143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85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6075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Poppins"/>
              <a:buAutoNum type="arabicPeriod" startAt="3"/>
            </a:pPr>
            <a:r>
              <a:rPr i="0" lang="en-US" sz="185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Course - Coordinators</a:t>
            </a:r>
            <a:endParaRPr sz="1850">
              <a:latin typeface="Poppins"/>
              <a:ea typeface="Poppins"/>
              <a:cs typeface="Poppins"/>
              <a:sym typeface="Poppins"/>
            </a:endParaRPr>
          </a:p>
          <a:p>
            <a:pPr indent="-346075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Poppins"/>
              <a:buAutoNum type="arabicPeriod"/>
            </a:pPr>
            <a:r>
              <a:rPr i="0" lang="en-US" sz="185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Shree</a:t>
            </a:r>
            <a:endParaRPr sz="1850">
              <a:latin typeface="Poppins"/>
              <a:ea typeface="Poppins"/>
              <a:cs typeface="Poppins"/>
              <a:sym typeface="Poppins"/>
            </a:endParaRPr>
          </a:p>
          <a:p>
            <a:pPr indent="-346075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Poppins"/>
              <a:buAutoNum type="arabicPeriod"/>
            </a:pPr>
            <a:r>
              <a:rPr lang="en-US" sz="1850">
                <a:latin typeface="Poppins"/>
                <a:ea typeface="Poppins"/>
                <a:cs typeface="Poppins"/>
                <a:sym typeface="Poppins"/>
              </a:rPr>
              <a:t>Deepika</a:t>
            </a:r>
            <a:endParaRPr sz="1850">
              <a:latin typeface="Poppins"/>
              <a:ea typeface="Poppins"/>
              <a:cs typeface="Poppins"/>
              <a:sym typeface="Poppins"/>
            </a:endParaRPr>
          </a:p>
          <a:p>
            <a:pPr indent="-346075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Poppins"/>
              <a:buAutoNum type="arabicPeriod"/>
            </a:pPr>
            <a:r>
              <a:rPr lang="en-US" sz="1850">
                <a:latin typeface="Poppins"/>
                <a:ea typeface="Poppins"/>
                <a:cs typeface="Poppins"/>
                <a:sym typeface="Poppins"/>
              </a:rPr>
              <a:t>Neha</a:t>
            </a:r>
            <a:endParaRPr sz="185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6"/>
          <p:cNvSpPr txBox="1"/>
          <p:nvPr>
            <p:ph type="title"/>
          </p:nvPr>
        </p:nvSpPr>
        <p:spPr>
          <a:xfrm>
            <a:off x="1106501" y="2262322"/>
            <a:ext cx="3424500" cy="20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Challenges </a:t>
            </a:r>
            <a:br>
              <a:rPr lang="en-US" sz="4400"/>
            </a:br>
            <a:r>
              <a:rPr lang="en-US" sz="4400"/>
              <a:t>&amp;</a:t>
            </a:r>
            <a:br>
              <a:rPr lang="en-US" sz="4400"/>
            </a:br>
            <a:r>
              <a:rPr lang="en-US" sz="4400"/>
              <a:t>Learnings</a:t>
            </a:r>
            <a:endParaRPr/>
          </a:p>
        </p:txBody>
      </p:sp>
      <p:sp>
        <p:nvSpPr>
          <p:cNvPr id="575" name="Google Shape;575;p76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</a:pPr>
            <a:fld id="{00000000-1234-1234-1234-123412341234}" type="slidenum">
              <a:rPr lang="en-US"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/>
          </a:p>
        </p:txBody>
      </p:sp>
      <p:grpSp>
        <p:nvGrpSpPr>
          <p:cNvPr id="576" name="Google Shape;576;p76"/>
          <p:cNvGrpSpPr/>
          <p:nvPr/>
        </p:nvGrpSpPr>
        <p:grpSpPr>
          <a:xfrm>
            <a:off x="5864352" y="-1"/>
            <a:ext cx="6324600" cy="6858000"/>
            <a:chOff x="0" y="0"/>
            <a:chExt cx="6324600" cy="6858000"/>
          </a:xfrm>
        </p:grpSpPr>
        <p:sp>
          <p:nvSpPr>
            <p:cNvPr id="577" name="Google Shape;577;p76"/>
            <p:cNvSpPr/>
            <p:nvPr/>
          </p:nvSpPr>
          <p:spPr>
            <a:xfrm>
              <a:off x="0" y="0"/>
              <a:ext cx="6324600" cy="6858000"/>
            </a:xfrm>
            <a:prstGeom prst="rect">
              <a:avLst/>
            </a:prstGeom>
            <a:solidFill>
              <a:srgbClr val="C1C1C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image45.png" id="578" name="Google Shape;578;p76"/>
            <p:cNvPicPr preferRelativeResize="0"/>
            <p:nvPr/>
          </p:nvPicPr>
          <p:blipFill rotWithShape="1">
            <a:blip r:embed="rId3">
              <a:alphaModFix/>
            </a:blip>
            <a:srcRect b="0" l="10030" r="11850" t="299"/>
            <a:stretch/>
          </p:blipFill>
          <p:spPr>
            <a:xfrm>
              <a:off x="0" y="0"/>
              <a:ext cx="6324600" cy="684351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7"/>
          <p:cNvSpPr txBox="1"/>
          <p:nvPr>
            <p:ph type="title"/>
          </p:nvPr>
        </p:nvSpPr>
        <p:spPr>
          <a:xfrm>
            <a:off x="685800" y="667500"/>
            <a:ext cx="9573600" cy="86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Learnings</a:t>
            </a:r>
            <a:endParaRPr sz="4000"/>
          </a:p>
        </p:txBody>
      </p:sp>
      <p:sp>
        <p:nvSpPr>
          <p:cNvPr id="584" name="Google Shape;584;p77"/>
          <p:cNvSpPr txBox="1"/>
          <p:nvPr>
            <p:ph idx="1" type="body"/>
          </p:nvPr>
        </p:nvSpPr>
        <p:spPr>
          <a:xfrm>
            <a:off x="685800" y="1617549"/>
            <a:ext cx="11235300" cy="404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7027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865"/>
              <a:buChar char="●"/>
            </a:pPr>
            <a:r>
              <a:rPr lang="en-US" sz="1865"/>
              <a:t> Familiarization with Unix Commands.</a:t>
            </a:r>
            <a:endParaRPr sz="1865"/>
          </a:p>
          <a:p>
            <a:pPr indent="-347027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865"/>
              <a:buChar char="●"/>
            </a:pPr>
            <a:r>
              <a:rPr lang="en-US" sz="1865"/>
              <a:t> Getting hang of the basic Git commands. </a:t>
            </a:r>
            <a:endParaRPr sz="1865"/>
          </a:p>
          <a:p>
            <a:pPr indent="-347027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865"/>
              <a:buChar char="●"/>
            </a:pPr>
            <a:r>
              <a:rPr lang="en-US" sz="1865"/>
              <a:t> Software Development Life Cycle. </a:t>
            </a:r>
            <a:endParaRPr sz="1865"/>
          </a:p>
          <a:p>
            <a:pPr indent="-347027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865"/>
              <a:buChar char="●"/>
            </a:pPr>
            <a:r>
              <a:rPr lang="en-US" sz="1865"/>
              <a:t> Knowledge and Implementation of Activity, Sequence and Use Case Diagram. </a:t>
            </a:r>
            <a:endParaRPr sz="1865"/>
          </a:p>
          <a:p>
            <a:pPr indent="-347027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865"/>
              <a:buChar char="●"/>
            </a:pPr>
            <a:r>
              <a:rPr lang="en-US" sz="1865"/>
              <a:t> Java 8 features. </a:t>
            </a:r>
            <a:endParaRPr sz="1865"/>
          </a:p>
          <a:p>
            <a:pPr indent="-347027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865"/>
              <a:buChar char="●"/>
            </a:pPr>
            <a:r>
              <a:rPr lang="en-US" sz="1865"/>
              <a:t> Integration of REST Services with Java code using Tomcat and Jersey.</a:t>
            </a:r>
            <a:endParaRPr sz="1865"/>
          </a:p>
          <a:p>
            <a:pPr indent="-347027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865"/>
              <a:buChar char="●"/>
            </a:pPr>
            <a:r>
              <a:rPr lang="en-US" sz="1865"/>
              <a:t>  Dropwizard Integration and Advantages. </a:t>
            </a:r>
            <a:endParaRPr sz="1865"/>
          </a:p>
          <a:p>
            <a:pPr indent="-347027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865"/>
              <a:buChar char="●"/>
            </a:pPr>
            <a:r>
              <a:rPr lang="en-US" sz="1865"/>
              <a:t> Usage of Postman for testing APIs. </a:t>
            </a:r>
            <a:endParaRPr sz="1865"/>
          </a:p>
          <a:p>
            <a:pPr indent="-347027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865"/>
              <a:buChar char="●"/>
            </a:pPr>
            <a:r>
              <a:rPr lang="en-US" sz="1865"/>
              <a:t> Javadoc Generation &amp; basic Application Monitoring.</a:t>
            </a:r>
            <a:endParaRPr sz="1865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8"/>
          <p:cNvSpPr txBox="1"/>
          <p:nvPr>
            <p:ph type="title"/>
          </p:nvPr>
        </p:nvSpPr>
        <p:spPr>
          <a:xfrm>
            <a:off x="3739025" y="666301"/>
            <a:ext cx="34245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oppins Medium"/>
              <a:buNone/>
            </a:pPr>
            <a:r>
              <a:rPr lang="en-US" sz="4400"/>
              <a:t>Challenges </a:t>
            </a:r>
            <a:endParaRPr sz="4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oppins Medium"/>
              <a:buNone/>
            </a:pPr>
            <a:r>
              <a:t/>
            </a:r>
            <a:endParaRPr sz="4400"/>
          </a:p>
        </p:txBody>
      </p:sp>
      <p:sp>
        <p:nvSpPr>
          <p:cNvPr id="590" name="Google Shape;590;p78"/>
          <p:cNvSpPr txBox="1"/>
          <p:nvPr>
            <p:ph idx="12" type="sldNum"/>
          </p:nvPr>
        </p:nvSpPr>
        <p:spPr>
          <a:xfrm>
            <a:off x="11376151" y="6292026"/>
            <a:ext cx="1269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</a:pPr>
            <a:fld id="{00000000-1234-1234-1234-123412341234}" type="slidenum">
              <a:rPr lang="en-US"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/>
          </a:p>
        </p:txBody>
      </p:sp>
      <p:sp>
        <p:nvSpPr>
          <p:cNvPr id="591" name="Google Shape;591;p78"/>
          <p:cNvSpPr txBox="1"/>
          <p:nvPr/>
        </p:nvSpPr>
        <p:spPr>
          <a:xfrm>
            <a:off x="672875" y="1644025"/>
            <a:ext cx="10303500" cy="41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ts val="1850"/>
              <a:buFont typeface="Poppins"/>
              <a:buChar char="●"/>
            </a:pPr>
            <a:r>
              <a:rPr lang="en-US" sz="1850">
                <a:latin typeface="Poppins"/>
                <a:ea typeface="Poppins"/>
                <a:cs typeface="Poppins"/>
                <a:sym typeface="Poppins"/>
              </a:rPr>
              <a:t> Understanding the problem statement and initial implementation using Use Case, activity, sequence and class diagram. </a:t>
            </a:r>
            <a:endParaRPr sz="185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50">
              <a:latin typeface="Poppins"/>
              <a:ea typeface="Poppins"/>
              <a:cs typeface="Poppins"/>
              <a:sym typeface="Poppins"/>
            </a:endParaRPr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ts val="1850"/>
              <a:buFont typeface="Poppins"/>
              <a:buChar char="●"/>
            </a:pPr>
            <a:r>
              <a:rPr lang="en-US" sz="1850">
                <a:latin typeface="Poppins"/>
                <a:ea typeface="Poppins"/>
                <a:cs typeface="Poppins"/>
                <a:sym typeface="Poppins"/>
              </a:rPr>
              <a:t> Installing software on multiple environments. </a:t>
            </a:r>
            <a:endParaRPr sz="185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50">
              <a:latin typeface="Poppins"/>
              <a:ea typeface="Poppins"/>
              <a:cs typeface="Poppins"/>
              <a:sym typeface="Poppins"/>
            </a:endParaRPr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ts val="1850"/>
              <a:buFont typeface="Poppins"/>
              <a:buChar char="●"/>
            </a:pPr>
            <a:r>
              <a:rPr lang="en-US" sz="1850">
                <a:latin typeface="Poppins"/>
                <a:ea typeface="Poppins"/>
                <a:cs typeface="Poppins"/>
                <a:sym typeface="Poppins"/>
              </a:rPr>
              <a:t> Git merge conflicts. </a:t>
            </a:r>
            <a:endParaRPr sz="185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50">
              <a:latin typeface="Poppins"/>
              <a:ea typeface="Poppins"/>
              <a:cs typeface="Poppins"/>
              <a:sym typeface="Poppins"/>
            </a:endParaRPr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ts val="1850"/>
              <a:buFont typeface="Poppins"/>
              <a:buChar char="●"/>
            </a:pPr>
            <a:r>
              <a:rPr lang="en-US" sz="1850">
                <a:latin typeface="Poppins"/>
                <a:ea typeface="Poppins"/>
                <a:cs typeface="Poppins"/>
                <a:sym typeface="Poppins"/>
              </a:rPr>
              <a:t> Resolving jar and version dependencies.</a:t>
            </a:r>
            <a:endParaRPr sz="185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50">
              <a:latin typeface="Poppins"/>
              <a:ea typeface="Poppins"/>
              <a:cs typeface="Poppins"/>
              <a:sym typeface="Poppins"/>
            </a:endParaRPr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ts val="1850"/>
              <a:buFont typeface="Poppins"/>
              <a:buChar char="●"/>
            </a:pPr>
            <a:r>
              <a:rPr lang="en-US" sz="1850">
                <a:latin typeface="Poppins"/>
                <a:ea typeface="Poppins"/>
                <a:cs typeface="Poppins"/>
                <a:sym typeface="Poppins"/>
              </a:rPr>
              <a:t> Migration of project from one tech stack to another. </a:t>
            </a:r>
            <a:endParaRPr sz="185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50">
              <a:latin typeface="Poppins"/>
              <a:ea typeface="Poppins"/>
              <a:cs typeface="Poppins"/>
              <a:sym typeface="Poppins"/>
            </a:endParaRPr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ts val="1850"/>
              <a:buFont typeface="Poppins"/>
              <a:buChar char="●"/>
            </a:pPr>
            <a:r>
              <a:rPr lang="en-US" sz="1850">
                <a:latin typeface="Poppins"/>
                <a:ea typeface="Poppins"/>
                <a:cs typeface="Poppins"/>
                <a:sym typeface="Poppins"/>
              </a:rPr>
              <a:t> Database integration challenges. </a:t>
            </a:r>
            <a:endParaRPr sz="185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50">
              <a:latin typeface="Poppins"/>
              <a:ea typeface="Poppins"/>
              <a:cs typeface="Poppins"/>
              <a:sym typeface="Poppins"/>
            </a:endParaRPr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ts val="1850"/>
              <a:buFont typeface="Poppins"/>
              <a:buChar char="●"/>
            </a:pPr>
            <a:r>
              <a:rPr lang="en-US" sz="1850">
                <a:latin typeface="Poppins"/>
                <a:ea typeface="Poppins"/>
                <a:cs typeface="Poppins"/>
                <a:sym typeface="Poppins"/>
              </a:rPr>
              <a:t> Working Remotely.</a:t>
            </a:r>
            <a:endParaRPr sz="185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9"/>
          <p:cNvSpPr txBox="1"/>
          <p:nvPr>
            <p:ph type="title"/>
          </p:nvPr>
        </p:nvSpPr>
        <p:spPr>
          <a:xfrm>
            <a:off x="2084140" y="2847166"/>
            <a:ext cx="1577789" cy="581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28"/>
              <a:buFont typeface="Poppins Medium"/>
              <a:buNone/>
            </a:pPr>
            <a:r>
              <a:rPr lang="en-US" sz="3828"/>
              <a:t>Demo</a:t>
            </a:r>
            <a:endParaRPr/>
          </a:p>
        </p:txBody>
      </p:sp>
      <p:sp>
        <p:nvSpPr>
          <p:cNvPr id="597" name="Google Shape;597;p79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</a:pPr>
            <a:fld id="{00000000-1234-1234-1234-123412341234}" type="slidenum">
              <a:rPr lang="en-US"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/>
          </a:p>
        </p:txBody>
      </p:sp>
      <p:grpSp>
        <p:nvGrpSpPr>
          <p:cNvPr id="598" name="Google Shape;598;p79"/>
          <p:cNvGrpSpPr/>
          <p:nvPr/>
        </p:nvGrpSpPr>
        <p:grpSpPr>
          <a:xfrm>
            <a:off x="5864350" y="0"/>
            <a:ext cx="6324604" cy="6858000"/>
            <a:chOff x="-1" y="0"/>
            <a:chExt cx="6324602" cy="6858000"/>
          </a:xfrm>
        </p:grpSpPr>
        <p:sp>
          <p:nvSpPr>
            <p:cNvPr id="599" name="Google Shape;599;p79"/>
            <p:cNvSpPr/>
            <p:nvPr/>
          </p:nvSpPr>
          <p:spPr>
            <a:xfrm>
              <a:off x="0" y="0"/>
              <a:ext cx="6324600" cy="6858000"/>
            </a:xfrm>
            <a:prstGeom prst="rect">
              <a:avLst/>
            </a:prstGeom>
            <a:solidFill>
              <a:srgbClr val="C1C1C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image43.png" id="600" name="Google Shape;600;p79"/>
            <p:cNvPicPr preferRelativeResize="0"/>
            <p:nvPr/>
          </p:nvPicPr>
          <p:blipFill rotWithShape="1">
            <a:blip r:embed="rId3">
              <a:alphaModFix/>
            </a:blip>
            <a:srcRect b="0" l="4388" r="4390" t="0"/>
            <a:stretch/>
          </p:blipFill>
          <p:spPr>
            <a:xfrm>
              <a:off x="-1" y="0"/>
              <a:ext cx="6324602" cy="6858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921067" cy="670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1"/>
          <p:cNvSpPr txBox="1"/>
          <p:nvPr>
            <p:ph type="title"/>
          </p:nvPr>
        </p:nvSpPr>
        <p:spPr>
          <a:xfrm>
            <a:off x="1346610" y="2759428"/>
            <a:ext cx="9495733" cy="13391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oppins Medium"/>
              <a:buNone/>
            </a:pPr>
            <a:r>
              <a:rPr lang="en-US" sz="4800"/>
              <a:t>Thank you</a:t>
            </a:r>
            <a:endParaRPr/>
          </a:p>
        </p:txBody>
      </p:sp>
      <p:sp>
        <p:nvSpPr>
          <p:cNvPr id="611" name="Google Shape;611;p81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</a:pPr>
            <a:fld id="{00000000-1234-1234-1234-123412341234}" type="slidenum">
              <a:rPr lang="en-US"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9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273" name="Google Shape;273;p59"/>
          <p:cNvSpPr txBox="1"/>
          <p:nvPr/>
        </p:nvSpPr>
        <p:spPr>
          <a:xfrm>
            <a:off x="348174" y="379206"/>
            <a:ext cx="1081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oppins Medium"/>
              <a:buNone/>
            </a:pPr>
            <a:r>
              <a:rPr i="0" lang="en-US" sz="40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Framework for 2 Weeks</a:t>
            </a:r>
            <a:endParaRPr sz="4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4" name="Google Shape;274;p59"/>
          <p:cNvSpPr txBox="1"/>
          <p:nvPr/>
        </p:nvSpPr>
        <p:spPr>
          <a:xfrm>
            <a:off x="420775" y="2127375"/>
            <a:ext cx="10672200" cy="1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-184818" lvl="0" marL="14036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-"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Regular training sessions to learn new technologies.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818" lvl="0" marL="14036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-US" sz="2100"/>
              <a:t>Daily </a:t>
            </a:r>
            <a:r>
              <a:rPr lang="en-US" sz="2100"/>
              <a:t>quizzes</a:t>
            </a:r>
            <a:r>
              <a:rPr lang="en-US" sz="2100"/>
              <a:t> to enhance the topic knowledge.</a:t>
            </a:r>
            <a:endParaRPr sz="2100"/>
          </a:p>
          <a:p>
            <a:pPr indent="-184818" lvl="0" marL="14036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-"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Intra group hangout meets to complete the assigned assignments.</a:t>
            </a:r>
            <a:endParaRPr sz="2100"/>
          </a:p>
          <a:p>
            <a:pPr indent="-184818" lvl="0" marL="14036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-"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Pushed to GitHub the working branches.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818" lvl="0" marL="14036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-US" sz="2100"/>
              <a:t>Technologies learnt - Github, UML, Linux, Java, MySQL, Jersey, Postman, Dropwizard</a:t>
            </a:r>
            <a:endParaRPr sz="2100"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60"/>
          <p:cNvSpPr txBox="1"/>
          <p:nvPr>
            <p:ph type="title"/>
          </p:nvPr>
        </p:nvSpPr>
        <p:spPr>
          <a:xfrm>
            <a:off x="1346611" y="2759428"/>
            <a:ext cx="7954144" cy="13391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Medium"/>
              <a:buNone/>
            </a:pPr>
            <a:r>
              <a:rPr lang="en-US" sz="2800"/>
              <a:t>  Our next starts</a:t>
            </a:r>
            <a:endParaRPr/>
          </a:p>
        </p:txBody>
      </p:sp>
      <p:sp>
        <p:nvSpPr>
          <p:cNvPr id="280" name="Google Shape;280;p60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</a:pPr>
            <a:fld id="{00000000-1234-1234-1234-123412341234}" type="slidenum">
              <a:rPr lang="en-US"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/>
          </a:p>
        </p:txBody>
      </p:sp>
      <p:sp>
        <p:nvSpPr>
          <p:cNvPr id="281" name="Google Shape;281;p60"/>
          <p:cNvSpPr txBox="1"/>
          <p:nvPr/>
        </p:nvSpPr>
        <p:spPr>
          <a:xfrm>
            <a:off x="6746968" y="3193515"/>
            <a:ext cx="1737351" cy="523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Medium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NOW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61"/>
          <p:cNvSpPr txBox="1"/>
          <p:nvPr>
            <p:ph type="title"/>
          </p:nvPr>
        </p:nvSpPr>
        <p:spPr>
          <a:xfrm>
            <a:off x="0" y="216130"/>
            <a:ext cx="12192000" cy="1533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oppins Medium"/>
              <a:buNone/>
            </a:pPr>
            <a:r>
              <a:rPr lang="en-US" sz="4000">
                <a:solidFill>
                  <a:srgbClr val="000000"/>
                </a:solidFill>
              </a:rPr>
              <a:t>2</a:t>
            </a:r>
            <a:r>
              <a:rPr lang="en-US" sz="4000">
                <a:solidFill>
                  <a:srgbClr val="000000"/>
                </a:solidFill>
              </a:rPr>
              <a:t> WEEKS OF TRAINING + PROJECT DEMO </a:t>
            </a:r>
            <a:br>
              <a:rPr lang="en-US" sz="4000">
                <a:solidFill>
                  <a:srgbClr val="000000"/>
                </a:solidFill>
              </a:rPr>
            </a:br>
            <a:endParaRPr sz="4000"/>
          </a:p>
        </p:txBody>
      </p:sp>
      <p:sp>
        <p:nvSpPr>
          <p:cNvPr id="287" name="Google Shape;287;p61"/>
          <p:cNvSpPr/>
          <p:nvPr/>
        </p:nvSpPr>
        <p:spPr>
          <a:xfrm>
            <a:off x="2709949" y="4936711"/>
            <a:ext cx="6736082" cy="755141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1887" y="0"/>
                </a:lnTo>
                <a:lnTo>
                  <a:pt x="19713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EE6464"/>
          </a:solidFill>
          <a:ln cap="flat" cmpd="sng" w="2857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8" name="Google Shape;288;p61"/>
          <p:cNvSpPr/>
          <p:nvPr/>
        </p:nvSpPr>
        <p:spPr>
          <a:xfrm>
            <a:off x="3410989" y="4064653"/>
            <a:ext cx="5350626" cy="75112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409" y="0"/>
                </a:lnTo>
                <a:lnTo>
                  <a:pt x="19191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EE6464"/>
          </a:solidFill>
          <a:ln cap="flat" cmpd="sng" w="2857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9" name="Google Shape;289;p61"/>
          <p:cNvSpPr/>
          <p:nvPr/>
        </p:nvSpPr>
        <p:spPr>
          <a:xfrm>
            <a:off x="4109258" y="3258048"/>
            <a:ext cx="3973484" cy="71489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3141" y="0"/>
                </a:lnTo>
                <a:lnTo>
                  <a:pt x="18459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EE6464"/>
          </a:solidFill>
          <a:ln cap="flat" cmpd="sng" w="2857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0" name="Google Shape;290;p61"/>
          <p:cNvSpPr/>
          <p:nvPr/>
        </p:nvSpPr>
        <p:spPr>
          <a:xfrm>
            <a:off x="4757651" y="2428924"/>
            <a:ext cx="2709950" cy="720789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4604" y="0"/>
                </a:lnTo>
                <a:lnTo>
                  <a:pt x="16996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EE6464"/>
          </a:solidFill>
          <a:ln cap="flat" cmpd="sng" w="2857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1" name="Google Shape;291;p61"/>
          <p:cNvSpPr txBox="1"/>
          <p:nvPr/>
        </p:nvSpPr>
        <p:spPr>
          <a:xfrm>
            <a:off x="1636636" y="5142640"/>
            <a:ext cx="895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oppins Medium"/>
              <a:buNone/>
            </a:pPr>
            <a:r>
              <a:rPr lang="en-US" sz="3200">
                <a:latin typeface="Poppins Medium"/>
                <a:ea typeface="Poppins Medium"/>
                <a:cs typeface="Poppins Medium"/>
                <a:sym typeface="Poppins Medium"/>
              </a:rPr>
              <a:t>594000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SECONDS</a:t>
            </a:r>
            <a:endParaRPr/>
          </a:p>
        </p:txBody>
      </p:sp>
      <p:sp>
        <p:nvSpPr>
          <p:cNvPr id="292" name="Google Shape;292;p61"/>
          <p:cNvSpPr txBox="1"/>
          <p:nvPr/>
        </p:nvSpPr>
        <p:spPr>
          <a:xfrm>
            <a:off x="5052756" y="2530180"/>
            <a:ext cx="21198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oppins Medium"/>
              <a:buNone/>
            </a:pPr>
            <a:r>
              <a:rPr lang="en-US" sz="3200">
                <a:latin typeface="Poppins Medium"/>
                <a:ea typeface="Poppins Medium"/>
                <a:cs typeface="Poppins Medium"/>
                <a:sym typeface="Poppins Medium"/>
              </a:rPr>
              <a:t>11</a:t>
            </a:r>
            <a:r>
              <a:rPr b="0" i="0" lang="en-US" sz="32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DAYS</a:t>
            </a:r>
            <a:endParaRPr/>
          </a:p>
        </p:txBody>
      </p:sp>
      <p:sp>
        <p:nvSpPr>
          <p:cNvPr id="293" name="Google Shape;293;p61"/>
          <p:cNvSpPr txBox="1"/>
          <p:nvPr/>
        </p:nvSpPr>
        <p:spPr>
          <a:xfrm>
            <a:off x="4803376" y="3315473"/>
            <a:ext cx="2618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oppins Medium"/>
              <a:buNone/>
            </a:pPr>
            <a:r>
              <a:rPr lang="en-US" sz="3200">
                <a:latin typeface="Poppins Medium"/>
                <a:ea typeface="Poppins Medium"/>
                <a:cs typeface="Poppins Medium"/>
                <a:sym typeface="Poppins Medium"/>
              </a:rPr>
              <a:t>165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HOURS</a:t>
            </a:r>
            <a:endParaRPr/>
          </a:p>
        </p:txBody>
      </p:sp>
      <p:sp>
        <p:nvSpPr>
          <p:cNvPr id="294" name="Google Shape;294;p61"/>
          <p:cNvSpPr txBox="1"/>
          <p:nvPr/>
        </p:nvSpPr>
        <p:spPr>
          <a:xfrm>
            <a:off x="4154983" y="4167935"/>
            <a:ext cx="3882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oppins Medium"/>
              <a:buNone/>
            </a:pPr>
            <a:r>
              <a:rPr lang="en-US" sz="3200">
                <a:latin typeface="Poppins Medium"/>
                <a:ea typeface="Poppins Medium"/>
                <a:cs typeface="Poppins Medium"/>
                <a:sym typeface="Poppins Medium"/>
              </a:rPr>
              <a:t>9900</a:t>
            </a:r>
            <a:r>
              <a:rPr b="0" i="0" lang="en-US" sz="32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MINUTES</a:t>
            </a:r>
            <a:endParaRPr/>
          </a:p>
        </p:txBody>
      </p:sp>
      <p:sp>
        <p:nvSpPr>
          <p:cNvPr id="295" name="Google Shape;295;p61"/>
          <p:cNvSpPr/>
          <p:nvPr/>
        </p:nvSpPr>
        <p:spPr>
          <a:xfrm>
            <a:off x="2064325" y="5820662"/>
            <a:ext cx="8030096" cy="757021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1538" y="0"/>
                </a:lnTo>
                <a:lnTo>
                  <a:pt x="20062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EE6464"/>
          </a:solidFill>
          <a:ln cap="flat" cmpd="sng" w="2857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6" name="Google Shape;296;p61"/>
          <p:cNvSpPr/>
          <p:nvPr/>
        </p:nvSpPr>
        <p:spPr>
          <a:xfrm>
            <a:off x="5379720" y="1446414"/>
            <a:ext cx="1469967" cy="901629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10317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6464"/>
          </a:solidFill>
          <a:ln cap="flat" cmpd="sng" w="2857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7" name="Google Shape;297;p61"/>
          <p:cNvSpPr txBox="1"/>
          <p:nvPr/>
        </p:nvSpPr>
        <p:spPr>
          <a:xfrm>
            <a:off x="1636636" y="5985469"/>
            <a:ext cx="8951977" cy="482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LIMITLESS KNOWLEDGE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oogle Shape;302;p62"/>
          <p:cNvGrpSpPr/>
          <p:nvPr/>
        </p:nvGrpSpPr>
        <p:grpSpPr>
          <a:xfrm>
            <a:off x="5867400" y="0"/>
            <a:ext cx="6324600" cy="6858000"/>
            <a:chOff x="0" y="0"/>
            <a:chExt cx="6324600" cy="6858000"/>
          </a:xfrm>
        </p:grpSpPr>
        <p:sp>
          <p:nvSpPr>
            <p:cNvPr id="303" name="Google Shape;303;p62"/>
            <p:cNvSpPr/>
            <p:nvPr/>
          </p:nvSpPr>
          <p:spPr>
            <a:xfrm>
              <a:off x="0" y="0"/>
              <a:ext cx="6324600" cy="6858000"/>
            </a:xfrm>
            <a:prstGeom prst="rect">
              <a:avLst/>
            </a:prstGeom>
            <a:solidFill>
              <a:srgbClr val="C1C1C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image6.png" id="304" name="Google Shape;304;p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3246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5" name="Google Shape;305;p62"/>
          <p:cNvSpPr txBox="1"/>
          <p:nvPr>
            <p:ph type="title"/>
          </p:nvPr>
        </p:nvSpPr>
        <p:spPr>
          <a:xfrm>
            <a:off x="522002" y="165600"/>
            <a:ext cx="21228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oppins Medium"/>
              <a:buNone/>
            </a:pPr>
            <a:r>
              <a:rPr lang="en-US" sz="4000"/>
              <a:t>Agenda</a:t>
            </a:r>
            <a:endParaRPr sz="4000"/>
          </a:p>
        </p:txBody>
      </p:sp>
      <p:sp>
        <p:nvSpPr>
          <p:cNvPr id="306" name="Google Shape;306;p62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</a:pPr>
            <a:fld id="{00000000-1234-1234-1234-123412341234}" type="slidenum">
              <a:rPr lang="en-US"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/>
          </a:p>
        </p:txBody>
      </p:sp>
      <p:grpSp>
        <p:nvGrpSpPr>
          <p:cNvPr id="307" name="Google Shape;307;p62"/>
          <p:cNvGrpSpPr/>
          <p:nvPr/>
        </p:nvGrpSpPr>
        <p:grpSpPr>
          <a:xfrm>
            <a:off x="516462" y="831098"/>
            <a:ext cx="4645153" cy="5863810"/>
            <a:chOff x="0" y="0"/>
            <a:chExt cx="4645151" cy="5863809"/>
          </a:xfrm>
        </p:grpSpPr>
        <p:grpSp>
          <p:nvGrpSpPr>
            <p:cNvPr id="308" name="Google Shape;308;p62"/>
            <p:cNvGrpSpPr/>
            <p:nvPr/>
          </p:nvGrpSpPr>
          <p:grpSpPr>
            <a:xfrm>
              <a:off x="4" y="0"/>
              <a:ext cx="550335" cy="485101"/>
              <a:chOff x="0" y="0"/>
              <a:chExt cx="550333" cy="485100"/>
            </a:xfrm>
          </p:grpSpPr>
          <p:sp>
            <p:nvSpPr>
              <p:cNvPr id="309" name="Google Shape;309;p62"/>
              <p:cNvSpPr/>
              <p:nvPr/>
            </p:nvSpPr>
            <p:spPr>
              <a:xfrm>
                <a:off x="0" y="21199"/>
                <a:ext cx="550333" cy="442702"/>
              </a:xfrm>
              <a:prstGeom prst="rect">
                <a:avLst/>
              </a:prstGeom>
              <a:solidFill>
                <a:srgbClr val="0078C4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600"/>
                  <a:buFont typeface="Poppins Medium"/>
                  <a:buNone/>
                </a:pPr>
                <a:r>
                  <a:t/>
                </a:r>
                <a:endParaRPr b="1" i="0" sz="1600" u="none" cap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endParaRPr>
              </a:p>
            </p:txBody>
          </p:sp>
          <p:sp>
            <p:nvSpPr>
              <p:cNvPr id="310" name="Google Shape;310;p62"/>
              <p:cNvSpPr txBox="1"/>
              <p:nvPr/>
            </p:nvSpPr>
            <p:spPr>
              <a:xfrm>
                <a:off x="0" y="0"/>
                <a:ext cx="550333" cy="48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21875" lIns="121875" spcFirstLastPara="1" rIns="121875" wrap="square" tIns="12187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600"/>
                  <a:buFont typeface="Poppins Medium"/>
                  <a:buNone/>
                </a:pPr>
                <a:r>
                  <a:rPr b="1" i="0" lang="en-US" sz="1600" u="none" cap="none" strike="noStrike">
                    <a:solidFill>
                      <a:srgbClr val="FFFFFF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01</a:t>
                </a:r>
                <a:endParaRPr/>
              </a:p>
            </p:txBody>
          </p:sp>
        </p:grpSp>
        <p:grpSp>
          <p:nvGrpSpPr>
            <p:cNvPr id="311" name="Google Shape;311;p62"/>
            <p:cNvGrpSpPr/>
            <p:nvPr/>
          </p:nvGrpSpPr>
          <p:grpSpPr>
            <a:xfrm>
              <a:off x="3" y="554746"/>
              <a:ext cx="550335" cy="485102"/>
              <a:chOff x="0" y="0"/>
              <a:chExt cx="550333" cy="485100"/>
            </a:xfrm>
          </p:grpSpPr>
          <p:sp>
            <p:nvSpPr>
              <p:cNvPr id="312" name="Google Shape;312;p62"/>
              <p:cNvSpPr/>
              <p:nvPr/>
            </p:nvSpPr>
            <p:spPr>
              <a:xfrm>
                <a:off x="0" y="21199"/>
                <a:ext cx="550333" cy="442702"/>
              </a:xfrm>
              <a:prstGeom prst="rect">
                <a:avLst/>
              </a:prstGeom>
              <a:solidFill>
                <a:srgbClr val="ED011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600"/>
                  <a:buFont typeface="Poppins Medium"/>
                  <a:buNone/>
                </a:pPr>
                <a:r>
                  <a:t/>
                </a:r>
                <a:endParaRPr b="1" i="0" sz="1600" u="none" cap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endParaRPr>
              </a:p>
            </p:txBody>
          </p:sp>
          <p:sp>
            <p:nvSpPr>
              <p:cNvPr id="313" name="Google Shape;313;p62"/>
              <p:cNvSpPr txBox="1"/>
              <p:nvPr/>
            </p:nvSpPr>
            <p:spPr>
              <a:xfrm>
                <a:off x="0" y="0"/>
                <a:ext cx="550333" cy="48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21875" lIns="121875" spcFirstLastPara="1" rIns="121875" wrap="square" tIns="12187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600"/>
                  <a:buFont typeface="Poppins Medium"/>
                  <a:buNone/>
                </a:pPr>
                <a:r>
                  <a:rPr b="1" i="0" lang="en-US" sz="1600" u="none" cap="none" strike="noStrike">
                    <a:solidFill>
                      <a:srgbClr val="FFFFFF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02</a:t>
                </a:r>
                <a:endParaRPr/>
              </a:p>
            </p:txBody>
          </p:sp>
        </p:grpSp>
        <p:grpSp>
          <p:nvGrpSpPr>
            <p:cNvPr id="314" name="Google Shape;314;p62"/>
            <p:cNvGrpSpPr/>
            <p:nvPr/>
          </p:nvGrpSpPr>
          <p:grpSpPr>
            <a:xfrm>
              <a:off x="2" y="1108178"/>
              <a:ext cx="550335" cy="485102"/>
              <a:chOff x="0" y="0"/>
              <a:chExt cx="550333" cy="485100"/>
            </a:xfrm>
          </p:grpSpPr>
          <p:sp>
            <p:nvSpPr>
              <p:cNvPr id="315" name="Google Shape;315;p62"/>
              <p:cNvSpPr/>
              <p:nvPr/>
            </p:nvSpPr>
            <p:spPr>
              <a:xfrm>
                <a:off x="0" y="21199"/>
                <a:ext cx="550333" cy="442702"/>
              </a:xfrm>
              <a:prstGeom prst="rect">
                <a:avLst/>
              </a:prstGeom>
              <a:solidFill>
                <a:srgbClr val="00AC9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600"/>
                  <a:buFont typeface="Poppins Medium"/>
                  <a:buNone/>
                </a:pPr>
                <a:r>
                  <a:t/>
                </a:r>
                <a:endParaRPr b="1" i="0" sz="1600" u="none" cap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endParaRPr>
              </a:p>
            </p:txBody>
          </p:sp>
          <p:sp>
            <p:nvSpPr>
              <p:cNvPr id="316" name="Google Shape;316;p62"/>
              <p:cNvSpPr txBox="1"/>
              <p:nvPr/>
            </p:nvSpPr>
            <p:spPr>
              <a:xfrm>
                <a:off x="0" y="0"/>
                <a:ext cx="550333" cy="48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21875" lIns="121875" spcFirstLastPara="1" rIns="121875" wrap="square" tIns="12187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600"/>
                  <a:buFont typeface="Poppins Medium"/>
                  <a:buNone/>
                </a:pPr>
                <a:r>
                  <a:rPr b="1" i="0" lang="en-US" sz="1600" u="none" cap="none" strike="noStrike">
                    <a:solidFill>
                      <a:srgbClr val="FFFFFF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03</a:t>
                </a:r>
                <a:endParaRPr/>
              </a:p>
            </p:txBody>
          </p:sp>
        </p:grpSp>
        <p:grpSp>
          <p:nvGrpSpPr>
            <p:cNvPr id="317" name="Google Shape;317;p62"/>
            <p:cNvGrpSpPr/>
            <p:nvPr/>
          </p:nvGrpSpPr>
          <p:grpSpPr>
            <a:xfrm>
              <a:off x="2" y="1638781"/>
              <a:ext cx="550335" cy="485102"/>
              <a:chOff x="0" y="0"/>
              <a:chExt cx="550333" cy="485100"/>
            </a:xfrm>
          </p:grpSpPr>
          <p:sp>
            <p:nvSpPr>
              <p:cNvPr id="318" name="Google Shape;318;p62"/>
              <p:cNvSpPr/>
              <p:nvPr/>
            </p:nvSpPr>
            <p:spPr>
              <a:xfrm>
                <a:off x="0" y="21199"/>
                <a:ext cx="550333" cy="442702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600"/>
                  <a:buFont typeface="Poppins Medium"/>
                  <a:buNone/>
                </a:pPr>
                <a:r>
                  <a:t/>
                </a:r>
                <a:endParaRPr b="1" i="0" sz="1600" u="none" cap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endParaRPr>
              </a:p>
            </p:txBody>
          </p:sp>
          <p:sp>
            <p:nvSpPr>
              <p:cNvPr id="319" name="Google Shape;319;p62"/>
              <p:cNvSpPr txBox="1"/>
              <p:nvPr/>
            </p:nvSpPr>
            <p:spPr>
              <a:xfrm>
                <a:off x="0" y="0"/>
                <a:ext cx="550333" cy="48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21875" lIns="121875" spcFirstLastPara="1" rIns="121875" wrap="square" tIns="12187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600"/>
                  <a:buFont typeface="Poppins Medium"/>
                  <a:buNone/>
                </a:pPr>
                <a:r>
                  <a:rPr b="1" i="0" lang="en-US" sz="1600" u="none" cap="none" strike="noStrike">
                    <a:solidFill>
                      <a:srgbClr val="FFFFFF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04</a:t>
                </a:r>
                <a:endParaRPr/>
              </a:p>
            </p:txBody>
          </p:sp>
        </p:grpSp>
        <p:grpSp>
          <p:nvGrpSpPr>
            <p:cNvPr id="320" name="Google Shape;320;p62"/>
            <p:cNvGrpSpPr/>
            <p:nvPr/>
          </p:nvGrpSpPr>
          <p:grpSpPr>
            <a:xfrm>
              <a:off x="1" y="2197655"/>
              <a:ext cx="550335" cy="485102"/>
              <a:chOff x="0" y="0"/>
              <a:chExt cx="550333" cy="485100"/>
            </a:xfrm>
          </p:grpSpPr>
          <p:sp>
            <p:nvSpPr>
              <p:cNvPr id="321" name="Google Shape;321;p62"/>
              <p:cNvSpPr/>
              <p:nvPr/>
            </p:nvSpPr>
            <p:spPr>
              <a:xfrm>
                <a:off x="0" y="21199"/>
                <a:ext cx="550333" cy="442702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600"/>
                  <a:buFont typeface="Poppins Medium"/>
                  <a:buNone/>
                </a:pPr>
                <a:r>
                  <a:t/>
                </a:r>
                <a:endParaRPr b="1" i="0" sz="1600" u="none" cap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endParaRPr>
              </a:p>
            </p:txBody>
          </p:sp>
          <p:sp>
            <p:nvSpPr>
              <p:cNvPr id="322" name="Google Shape;322;p62"/>
              <p:cNvSpPr txBox="1"/>
              <p:nvPr/>
            </p:nvSpPr>
            <p:spPr>
              <a:xfrm>
                <a:off x="0" y="0"/>
                <a:ext cx="550333" cy="48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21875" lIns="121875" spcFirstLastPara="1" rIns="121875" wrap="square" tIns="12187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600"/>
                  <a:buFont typeface="Poppins Medium"/>
                  <a:buNone/>
                </a:pPr>
                <a:r>
                  <a:rPr b="1" i="0" lang="en-US" sz="1600" u="none" cap="none" strike="noStrike">
                    <a:solidFill>
                      <a:srgbClr val="FFFFFF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05</a:t>
                </a:r>
                <a:endParaRPr/>
              </a:p>
            </p:txBody>
          </p:sp>
        </p:grpSp>
        <p:grpSp>
          <p:nvGrpSpPr>
            <p:cNvPr id="323" name="Google Shape;323;p62"/>
            <p:cNvGrpSpPr/>
            <p:nvPr/>
          </p:nvGrpSpPr>
          <p:grpSpPr>
            <a:xfrm>
              <a:off x="0" y="2756529"/>
              <a:ext cx="550335" cy="485102"/>
              <a:chOff x="0" y="0"/>
              <a:chExt cx="550333" cy="485100"/>
            </a:xfrm>
          </p:grpSpPr>
          <p:sp>
            <p:nvSpPr>
              <p:cNvPr id="324" name="Google Shape;324;p62"/>
              <p:cNvSpPr/>
              <p:nvPr/>
            </p:nvSpPr>
            <p:spPr>
              <a:xfrm>
                <a:off x="0" y="21199"/>
                <a:ext cx="550333" cy="442702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600"/>
                  <a:buFont typeface="Poppins Medium"/>
                  <a:buNone/>
                </a:pPr>
                <a:r>
                  <a:t/>
                </a:r>
                <a:endParaRPr b="1" i="0" sz="1600" u="none" cap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endParaRPr>
              </a:p>
            </p:txBody>
          </p:sp>
          <p:sp>
            <p:nvSpPr>
              <p:cNvPr id="325" name="Google Shape;325;p62"/>
              <p:cNvSpPr txBox="1"/>
              <p:nvPr/>
            </p:nvSpPr>
            <p:spPr>
              <a:xfrm>
                <a:off x="0" y="0"/>
                <a:ext cx="550333" cy="48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21875" lIns="121875" spcFirstLastPara="1" rIns="121875" wrap="square" tIns="12187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600"/>
                  <a:buFont typeface="Poppins Medium"/>
                  <a:buNone/>
                </a:pPr>
                <a:r>
                  <a:rPr b="1" i="0" lang="en-US" sz="1600" u="none" cap="none" strike="noStrike">
                    <a:solidFill>
                      <a:srgbClr val="FFFFFF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06</a:t>
                </a:r>
                <a:endParaRPr/>
              </a:p>
            </p:txBody>
          </p:sp>
        </p:grpSp>
        <p:grpSp>
          <p:nvGrpSpPr>
            <p:cNvPr id="326" name="Google Shape;326;p62"/>
            <p:cNvGrpSpPr/>
            <p:nvPr/>
          </p:nvGrpSpPr>
          <p:grpSpPr>
            <a:xfrm>
              <a:off x="0" y="3315403"/>
              <a:ext cx="550335" cy="485102"/>
              <a:chOff x="0" y="0"/>
              <a:chExt cx="550333" cy="485100"/>
            </a:xfrm>
          </p:grpSpPr>
          <p:sp>
            <p:nvSpPr>
              <p:cNvPr id="327" name="Google Shape;327;p62"/>
              <p:cNvSpPr/>
              <p:nvPr/>
            </p:nvSpPr>
            <p:spPr>
              <a:xfrm>
                <a:off x="0" y="21199"/>
                <a:ext cx="550333" cy="442702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600"/>
                  <a:buFont typeface="Poppins Medium"/>
                  <a:buNone/>
                </a:pPr>
                <a:r>
                  <a:t/>
                </a:r>
                <a:endParaRPr b="1" i="0" sz="1600" u="none" cap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endParaRPr>
              </a:p>
            </p:txBody>
          </p:sp>
          <p:sp>
            <p:nvSpPr>
              <p:cNvPr id="328" name="Google Shape;328;p62"/>
              <p:cNvSpPr txBox="1"/>
              <p:nvPr/>
            </p:nvSpPr>
            <p:spPr>
              <a:xfrm>
                <a:off x="0" y="0"/>
                <a:ext cx="550333" cy="48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21875" lIns="121875" spcFirstLastPara="1" rIns="121875" wrap="square" tIns="12187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600"/>
                  <a:buFont typeface="Poppins Medium"/>
                  <a:buNone/>
                </a:pPr>
                <a:r>
                  <a:rPr b="1" i="0" lang="en-US" sz="1600" u="none" cap="none" strike="noStrike">
                    <a:solidFill>
                      <a:srgbClr val="FFFFFF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07</a:t>
                </a:r>
                <a:endParaRPr/>
              </a:p>
            </p:txBody>
          </p:sp>
        </p:grpSp>
        <p:grpSp>
          <p:nvGrpSpPr>
            <p:cNvPr id="329" name="Google Shape;329;p62"/>
            <p:cNvGrpSpPr/>
            <p:nvPr/>
          </p:nvGrpSpPr>
          <p:grpSpPr>
            <a:xfrm>
              <a:off x="0" y="3864707"/>
              <a:ext cx="550335" cy="485102"/>
              <a:chOff x="0" y="0"/>
              <a:chExt cx="550333" cy="485100"/>
            </a:xfrm>
          </p:grpSpPr>
          <p:sp>
            <p:nvSpPr>
              <p:cNvPr id="330" name="Google Shape;330;p62"/>
              <p:cNvSpPr/>
              <p:nvPr/>
            </p:nvSpPr>
            <p:spPr>
              <a:xfrm>
                <a:off x="0" y="21199"/>
                <a:ext cx="550333" cy="442702"/>
              </a:xfrm>
              <a:prstGeom prst="rect">
                <a:avLst/>
              </a:prstGeom>
              <a:solidFill>
                <a:srgbClr val="0078C4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600"/>
                  <a:buFont typeface="Poppins Medium"/>
                  <a:buNone/>
                </a:pPr>
                <a:r>
                  <a:t/>
                </a:r>
                <a:endParaRPr b="1" i="0" sz="1600" u="none" cap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endParaRPr>
              </a:p>
            </p:txBody>
          </p:sp>
          <p:sp>
            <p:nvSpPr>
              <p:cNvPr id="331" name="Google Shape;331;p62"/>
              <p:cNvSpPr txBox="1"/>
              <p:nvPr/>
            </p:nvSpPr>
            <p:spPr>
              <a:xfrm>
                <a:off x="0" y="0"/>
                <a:ext cx="550333" cy="48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21875" lIns="121875" spcFirstLastPara="1" rIns="121875" wrap="square" tIns="12187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600"/>
                  <a:buFont typeface="Poppins Medium"/>
                  <a:buNone/>
                </a:pPr>
                <a:r>
                  <a:rPr b="1" i="0" lang="en-US" sz="1600" u="none" cap="none" strike="noStrike">
                    <a:solidFill>
                      <a:srgbClr val="FFFFFF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08</a:t>
                </a:r>
                <a:endParaRPr/>
              </a:p>
            </p:txBody>
          </p:sp>
        </p:grpSp>
        <p:grpSp>
          <p:nvGrpSpPr>
            <p:cNvPr id="332" name="Google Shape;332;p62"/>
            <p:cNvGrpSpPr/>
            <p:nvPr/>
          </p:nvGrpSpPr>
          <p:grpSpPr>
            <a:xfrm>
              <a:off x="0" y="4414011"/>
              <a:ext cx="550335" cy="485102"/>
              <a:chOff x="0" y="0"/>
              <a:chExt cx="550333" cy="485100"/>
            </a:xfrm>
          </p:grpSpPr>
          <p:sp>
            <p:nvSpPr>
              <p:cNvPr id="333" name="Google Shape;333;p62"/>
              <p:cNvSpPr/>
              <p:nvPr/>
            </p:nvSpPr>
            <p:spPr>
              <a:xfrm>
                <a:off x="0" y="21199"/>
                <a:ext cx="550333" cy="442702"/>
              </a:xfrm>
              <a:prstGeom prst="rect">
                <a:avLst/>
              </a:prstGeom>
              <a:solidFill>
                <a:srgbClr val="EBCD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600"/>
                  <a:buFont typeface="Poppins Medium"/>
                  <a:buNone/>
                </a:pPr>
                <a:r>
                  <a:t/>
                </a:r>
                <a:endParaRPr b="1" i="0" sz="1600" u="none" cap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endParaRPr>
              </a:p>
            </p:txBody>
          </p:sp>
          <p:sp>
            <p:nvSpPr>
              <p:cNvPr id="334" name="Google Shape;334;p62"/>
              <p:cNvSpPr txBox="1"/>
              <p:nvPr/>
            </p:nvSpPr>
            <p:spPr>
              <a:xfrm>
                <a:off x="0" y="0"/>
                <a:ext cx="550333" cy="48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21875" lIns="121875" spcFirstLastPara="1" rIns="121875" wrap="square" tIns="12187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600"/>
                  <a:buFont typeface="Poppins Medium"/>
                  <a:buNone/>
                </a:pPr>
                <a:r>
                  <a:rPr b="1" i="0" lang="en-US" sz="1600" u="none" cap="none" strike="noStrike">
                    <a:solidFill>
                      <a:srgbClr val="FFFFFF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09</a:t>
                </a:r>
                <a:endParaRPr/>
              </a:p>
            </p:txBody>
          </p:sp>
        </p:grpSp>
        <p:grpSp>
          <p:nvGrpSpPr>
            <p:cNvPr id="335" name="Google Shape;335;p62"/>
            <p:cNvGrpSpPr/>
            <p:nvPr/>
          </p:nvGrpSpPr>
          <p:grpSpPr>
            <a:xfrm>
              <a:off x="0" y="4950059"/>
              <a:ext cx="550334" cy="485102"/>
              <a:chOff x="0" y="0"/>
              <a:chExt cx="550333" cy="485100"/>
            </a:xfrm>
          </p:grpSpPr>
          <p:sp>
            <p:nvSpPr>
              <p:cNvPr id="336" name="Google Shape;336;p62"/>
              <p:cNvSpPr/>
              <p:nvPr/>
            </p:nvSpPr>
            <p:spPr>
              <a:xfrm>
                <a:off x="0" y="21199"/>
                <a:ext cx="550333" cy="442702"/>
              </a:xfrm>
              <a:prstGeom prst="rect">
                <a:avLst/>
              </a:prstGeom>
              <a:solidFill>
                <a:srgbClr val="A64D7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600"/>
                  <a:buFont typeface="Poppins Medium"/>
                  <a:buNone/>
                </a:pPr>
                <a:r>
                  <a:t/>
                </a:r>
                <a:endParaRPr b="1" i="0" sz="1600" u="none" cap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endParaRPr>
              </a:p>
            </p:txBody>
          </p:sp>
          <p:sp>
            <p:nvSpPr>
              <p:cNvPr id="337" name="Google Shape;337;p62"/>
              <p:cNvSpPr txBox="1"/>
              <p:nvPr/>
            </p:nvSpPr>
            <p:spPr>
              <a:xfrm>
                <a:off x="0" y="0"/>
                <a:ext cx="550333" cy="48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21875" lIns="121875" spcFirstLastPara="1" rIns="121875" wrap="square" tIns="12187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600"/>
                  <a:buFont typeface="Poppins Medium"/>
                  <a:buNone/>
                </a:pPr>
                <a:r>
                  <a:rPr b="1" i="0" lang="en-US" sz="1600" u="none" cap="none" strike="noStrike">
                    <a:solidFill>
                      <a:srgbClr val="FFFFFF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10</a:t>
                </a:r>
                <a:endParaRPr/>
              </a:p>
            </p:txBody>
          </p:sp>
        </p:grpSp>
        <p:sp>
          <p:nvSpPr>
            <p:cNvPr id="338" name="Google Shape;338;p62"/>
            <p:cNvSpPr txBox="1"/>
            <p:nvPr/>
          </p:nvSpPr>
          <p:spPr>
            <a:xfrm>
              <a:off x="782329" y="57883"/>
              <a:ext cx="3862822" cy="3708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675" lIns="45675" spcFirstLastPara="1" rIns="45675" wrap="square" tIns="456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Poppins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Our Journey</a:t>
              </a:r>
              <a:endParaRPr/>
            </a:p>
          </p:txBody>
        </p:sp>
        <p:sp>
          <p:nvSpPr>
            <p:cNvPr id="339" name="Google Shape;339;p62"/>
            <p:cNvSpPr txBox="1"/>
            <p:nvPr/>
          </p:nvSpPr>
          <p:spPr>
            <a:xfrm>
              <a:off x="782329" y="615448"/>
              <a:ext cx="3862822" cy="3708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675" lIns="45675" spcFirstLastPara="1" rIns="45675" wrap="square" tIns="456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Poppins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Our Team</a:t>
              </a:r>
              <a:endParaRPr/>
            </a:p>
          </p:txBody>
        </p:sp>
        <p:sp>
          <p:nvSpPr>
            <p:cNvPr id="340" name="Google Shape;340;p62"/>
            <p:cNvSpPr txBox="1"/>
            <p:nvPr/>
          </p:nvSpPr>
          <p:spPr>
            <a:xfrm>
              <a:off x="782329" y="1716572"/>
              <a:ext cx="3862822" cy="3708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675" lIns="45675" spcFirstLastPara="1" rIns="45675" wrap="square" tIns="456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Poppins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Project Goals</a:t>
              </a:r>
              <a:endParaRPr/>
            </a:p>
          </p:txBody>
        </p:sp>
        <p:sp>
          <p:nvSpPr>
            <p:cNvPr id="341" name="Google Shape;341;p62"/>
            <p:cNvSpPr txBox="1"/>
            <p:nvPr/>
          </p:nvSpPr>
          <p:spPr>
            <a:xfrm>
              <a:off x="782329" y="2255538"/>
              <a:ext cx="3862822" cy="3708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675" lIns="45675" spcFirstLastPara="1" rIns="45675" wrap="square" tIns="456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Poppins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Engineering Practices</a:t>
              </a:r>
              <a:endParaRPr/>
            </a:p>
          </p:txBody>
        </p:sp>
        <p:sp>
          <p:nvSpPr>
            <p:cNvPr id="342" name="Google Shape;342;p62"/>
            <p:cNvSpPr txBox="1"/>
            <p:nvPr/>
          </p:nvSpPr>
          <p:spPr>
            <a:xfrm>
              <a:off x="782329" y="2814412"/>
              <a:ext cx="3862822" cy="3708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675" lIns="45675" spcFirstLastPara="1" rIns="45675" wrap="square" tIns="456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Poppins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Tech Stack</a:t>
              </a:r>
              <a:endParaRPr/>
            </a:p>
          </p:txBody>
        </p:sp>
        <p:sp>
          <p:nvSpPr>
            <p:cNvPr id="343" name="Google Shape;343;p62"/>
            <p:cNvSpPr txBox="1"/>
            <p:nvPr/>
          </p:nvSpPr>
          <p:spPr>
            <a:xfrm>
              <a:off x="782329" y="3374623"/>
              <a:ext cx="3862822" cy="3708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675" lIns="45675" spcFirstLastPara="1" rIns="45675" wrap="square" tIns="456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Poppins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Development</a:t>
              </a:r>
              <a:endParaRPr/>
            </a:p>
          </p:txBody>
        </p:sp>
        <p:sp>
          <p:nvSpPr>
            <p:cNvPr id="344" name="Google Shape;344;p62"/>
            <p:cNvSpPr txBox="1"/>
            <p:nvPr/>
          </p:nvSpPr>
          <p:spPr>
            <a:xfrm>
              <a:off x="782329" y="4470101"/>
              <a:ext cx="3862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675" lIns="45675" spcFirstLastPara="1" rIns="45675" wrap="square" tIns="456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Poppins"/>
                <a:buNone/>
              </a:pPr>
              <a:r>
                <a:rPr lang="en-US" sz="1800">
                  <a:latin typeface="Poppins"/>
                  <a:ea typeface="Poppins"/>
                  <a:cs typeface="Poppins"/>
                  <a:sym typeface="Poppins"/>
                </a:rPr>
                <a:t>Demo</a:t>
              </a:r>
              <a:endParaRPr/>
            </a:p>
          </p:txBody>
        </p:sp>
        <p:sp>
          <p:nvSpPr>
            <p:cNvPr id="345" name="Google Shape;345;p62"/>
            <p:cNvSpPr txBox="1"/>
            <p:nvPr/>
          </p:nvSpPr>
          <p:spPr>
            <a:xfrm>
              <a:off x="782329" y="5006705"/>
              <a:ext cx="3862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675" lIns="45675" spcFirstLastPara="1" rIns="45675" wrap="square" tIns="456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Poppins"/>
                <a:buNone/>
              </a:pPr>
              <a:r>
                <a:rPr lang="en-US" sz="1800">
                  <a:latin typeface="Poppins"/>
                  <a:ea typeface="Poppins"/>
                  <a:cs typeface="Poppins"/>
                  <a:sym typeface="Poppins"/>
                </a:rPr>
                <a:t>Questions</a:t>
              </a:r>
              <a:endParaRPr/>
            </a:p>
          </p:txBody>
        </p:sp>
        <p:sp>
          <p:nvSpPr>
            <p:cNvPr id="346" name="Google Shape;346;p62"/>
            <p:cNvSpPr txBox="1"/>
            <p:nvPr/>
          </p:nvSpPr>
          <p:spPr>
            <a:xfrm>
              <a:off x="782329" y="5556009"/>
              <a:ext cx="3862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675" lIns="45675" spcFirstLastPara="1" rIns="45675" wrap="square" tIns="456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Poppins"/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62"/>
          <p:cNvSpPr txBox="1"/>
          <p:nvPr/>
        </p:nvSpPr>
        <p:spPr>
          <a:xfrm>
            <a:off x="1298792" y="1990106"/>
            <a:ext cx="3862822" cy="370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ppin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Team Structure</a:t>
            </a:r>
            <a:endParaRPr/>
          </a:p>
        </p:txBody>
      </p:sp>
      <p:sp>
        <p:nvSpPr>
          <p:cNvPr id="348" name="Google Shape;348;p62"/>
          <p:cNvSpPr txBox="1"/>
          <p:nvPr/>
        </p:nvSpPr>
        <p:spPr>
          <a:xfrm>
            <a:off x="1298800" y="47105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Challenges &amp; Learnings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3"/>
          <p:cNvSpPr txBox="1"/>
          <p:nvPr>
            <p:ph type="title"/>
          </p:nvPr>
        </p:nvSpPr>
        <p:spPr>
          <a:xfrm>
            <a:off x="1299455" y="2731053"/>
            <a:ext cx="3330602" cy="581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28"/>
              <a:buFont typeface="Poppins Medium"/>
              <a:buNone/>
            </a:pPr>
            <a:r>
              <a:rPr lang="en-US" sz="4000"/>
              <a:t>Our Journey</a:t>
            </a:r>
            <a:endParaRPr sz="4000"/>
          </a:p>
        </p:txBody>
      </p:sp>
      <p:sp>
        <p:nvSpPr>
          <p:cNvPr id="354" name="Google Shape;354;p63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</a:pPr>
            <a:fld id="{00000000-1234-1234-1234-123412341234}" type="slidenum">
              <a:rPr lang="en-US"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/>
          </a:p>
        </p:txBody>
      </p:sp>
      <p:grpSp>
        <p:nvGrpSpPr>
          <p:cNvPr id="355" name="Google Shape;355;p63"/>
          <p:cNvGrpSpPr/>
          <p:nvPr/>
        </p:nvGrpSpPr>
        <p:grpSpPr>
          <a:xfrm>
            <a:off x="5864349" y="-1"/>
            <a:ext cx="6363510" cy="6858002"/>
            <a:chOff x="-1" y="-1"/>
            <a:chExt cx="6363508" cy="6858002"/>
          </a:xfrm>
        </p:grpSpPr>
        <p:sp>
          <p:nvSpPr>
            <p:cNvPr id="356" name="Google Shape;356;p63"/>
            <p:cNvSpPr/>
            <p:nvPr/>
          </p:nvSpPr>
          <p:spPr>
            <a:xfrm>
              <a:off x="0" y="0"/>
              <a:ext cx="6363507" cy="6858000"/>
            </a:xfrm>
            <a:prstGeom prst="rect">
              <a:avLst/>
            </a:prstGeom>
            <a:solidFill>
              <a:srgbClr val="C1C1C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image7.png" id="357" name="Google Shape;357;p63"/>
            <p:cNvPicPr preferRelativeResize="0"/>
            <p:nvPr/>
          </p:nvPicPr>
          <p:blipFill rotWithShape="1">
            <a:blip r:embed="rId3">
              <a:alphaModFix/>
            </a:blip>
            <a:srcRect b="2222" l="48438" r="3143" t="262"/>
            <a:stretch/>
          </p:blipFill>
          <p:spPr>
            <a:xfrm>
              <a:off x="-1" y="-1"/>
              <a:ext cx="6363508" cy="68580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4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Medium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363" name="Google Shape;363;p64"/>
          <p:cNvSpPr/>
          <p:nvPr/>
        </p:nvSpPr>
        <p:spPr>
          <a:xfrm>
            <a:off x="8863589" y="3586651"/>
            <a:ext cx="350126" cy="324364"/>
          </a:xfrm>
          <a:custGeom>
            <a:rect b="b" l="l" r="r" t="t"/>
            <a:pathLst>
              <a:path extrusionOk="0" h="21600" w="21600">
                <a:moveTo>
                  <a:pt x="16875" y="0"/>
                </a:moveTo>
                <a:lnTo>
                  <a:pt x="21600" y="12512"/>
                </a:lnTo>
                <a:lnTo>
                  <a:pt x="16323" y="11015"/>
                </a:lnTo>
                <a:lnTo>
                  <a:pt x="16280" y="11095"/>
                </a:lnTo>
                <a:lnTo>
                  <a:pt x="16200" y="11439"/>
                </a:lnTo>
                <a:lnTo>
                  <a:pt x="16004" y="11996"/>
                </a:lnTo>
                <a:lnTo>
                  <a:pt x="15764" y="12684"/>
                </a:lnTo>
                <a:lnTo>
                  <a:pt x="15408" y="13499"/>
                </a:lnTo>
                <a:lnTo>
                  <a:pt x="14930" y="14440"/>
                </a:lnTo>
                <a:lnTo>
                  <a:pt x="14377" y="15466"/>
                </a:lnTo>
                <a:lnTo>
                  <a:pt x="13660" y="16500"/>
                </a:lnTo>
                <a:lnTo>
                  <a:pt x="12825" y="17613"/>
                </a:lnTo>
                <a:lnTo>
                  <a:pt x="11837" y="18686"/>
                </a:lnTo>
                <a:lnTo>
                  <a:pt x="11236" y="19242"/>
                </a:lnTo>
                <a:lnTo>
                  <a:pt x="10604" y="19759"/>
                </a:lnTo>
                <a:lnTo>
                  <a:pt x="9929" y="20229"/>
                </a:lnTo>
                <a:lnTo>
                  <a:pt x="9211" y="20653"/>
                </a:lnTo>
                <a:lnTo>
                  <a:pt x="8462" y="20997"/>
                </a:lnTo>
                <a:lnTo>
                  <a:pt x="7707" y="21295"/>
                </a:lnTo>
                <a:lnTo>
                  <a:pt x="6953" y="21514"/>
                </a:lnTo>
                <a:lnTo>
                  <a:pt x="6198" y="21600"/>
                </a:lnTo>
                <a:lnTo>
                  <a:pt x="5443" y="21600"/>
                </a:lnTo>
                <a:lnTo>
                  <a:pt x="4725" y="21468"/>
                </a:lnTo>
                <a:lnTo>
                  <a:pt x="4013" y="21256"/>
                </a:lnTo>
                <a:lnTo>
                  <a:pt x="3338" y="20911"/>
                </a:lnTo>
                <a:lnTo>
                  <a:pt x="2700" y="20401"/>
                </a:lnTo>
                <a:lnTo>
                  <a:pt x="2105" y="19759"/>
                </a:lnTo>
                <a:lnTo>
                  <a:pt x="1553" y="18944"/>
                </a:lnTo>
                <a:lnTo>
                  <a:pt x="1074" y="17997"/>
                </a:lnTo>
                <a:lnTo>
                  <a:pt x="675" y="16844"/>
                </a:lnTo>
                <a:lnTo>
                  <a:pt x="356" y="15513"/>
                </a:lnTo>
                <a:lnTo>
                  <a:pt x="123" y="14009"/>
                </a:lnTo>
                <a:lnTo>
                  <a:pt x="0" y="12300"/>
                </a:lnTo>
                <a:lnTo>
                  <a:pt x="43" y="12340"/>
                </a:lnTo>
                <a:lnTo>
                  <a:pt x="123" y="12552"/>
                </a:lnTo>
                <a:lnTo>
                  <a:pt x="282" y="12810"/>
                </a:lnTo>
                <a:lnTo>
                  <a:pt x="515" y="13201"/>
                </a:lnTo>
                <a:lnTo>
                  <a:pt x="798" y="13585"/>
                </a:lnTo>
                <a:lnTo>
                  <a:pt x="1111" y="14056"/>
                </a:lnTo>
                <a:lnTo>
                  <a:pt x="1510" y="14526"/>
                </a:lnTo>
                <a:lnTo>
                  <a:pt x="1908" y="14956"/>
                </a:lnTo>
                <a:lnTo>
                  <a:pt x="2381" y="15387"/>
                </a:lnTo>
                <a:lnTo>
                  <a:pt x="2903" y="15771"/>
                </a:lnTo>
                <a:lnTo>
                  <a:pt x="3455" y="16116"/>
                </a:lnTo>
                <a:lnTo>
                  <a:pt x="4050" y="16328"/>
                </a:lnTo>
                <a:lnTo>
                  <a:pt x="4645" y="16453"/>
                </a:lnTo>
                <a:lnTo>
                  <a:pt x="5320" y="16453"/>
                </a:lnTo>
                <a:lnTo>
                  <a:pt x="5995" y="16328"/>
                </a:lnTo>
                <a:lnTo>
                  <a:pt x="6670" y="15983"/>
                </a:lnTo>
                <a:lnTo>
                  <a:pt x="7388" y="15466"/>
                </a:lnTo>
                <a:lnTo>
                  <a:pt x="8143" y="14784"/>
                </a:lnTo>
                <a:lnTo>
                  <a:pt x="8898" y="13797"/>
                </a:lnTo>
                <a:lnTo>
                  <a:pt x="9653" y="12638"/>
                </a:lnTo>
                <a:lnTo>
                  <a:pt x="10407" y="11141"/>
                </a:lnTo>
                <a:lnTo>
                  <a:pt x="11162" y="9386"/>
                </a:lnTo>
                <a:lnTo>
                  <a:pt x="6394" y="7968"/>
                </a:lnTo>
                <a:lnTo>
                  <a:pt x="16875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Poppins"/>
              <a:buNone/>
            </a:pPr>
            <a:r>
              <a:t/>
            </a:r>
            <a:endParaRPr b="0" i="0" sz="1800" u="none" cap="none" strike="noStrike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64" name="Google Shape;364;p64"/>
          <p:cNvGrpSpPr/>
          <p:nvPr/>
        </p:nvGrpSpPr>
        <p:grpSpPr>
          <a:xfrm>
            <a:off x="3544363" y="1078590"/>
            <a:ext cx="5669355" cy="5238005"/>
            <a:chOff x="-2" y="-1"/>
            <a:chExt cx="5669353" cy="5238004"/>
          </a:xfrm>
        </p:grpSpPr>
        <p:grpSp>
          <p:nvGrpSpPr>
            <p:cNvPr id="365" name="Google Shape;365;p64"/>
            <p:cNvGrpSpPr/>
            <p:nvPr/>
          </p:nvGrpSpPr>
          <p:grpSpPr>
            <a:xfrm>
              <a:off x="-2" y="3799601"/>
              <a:ext cx="1540214" cy="1438402"/>
              <a:chOff x="-1" y="-2"/>
              <a:chExt cx="1540212" cy="1438400"/>
            </a:xfrm>
          </p:grpSpPr>
          <p:sp>
            <p:nvSpPr>
              <p:cNvPr id="366" name="Google Shape;366;p64"/>
              <p:cNvSpPr/>
              <p:nvPr/>
            </p:nvSpPr>
            <p:spPr>
              <a:xfrm rot="2619062">
                <a:off x="-102266" y="995243"/>
                <a:ext cx="1011941" cy="108963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67" name="Google Shape;367;p64"/>
              <p:cNvGrpSpPr/>
              <p:nvPr/>
            </p:nvGrpSpPr>
            <p:grpSpPr>
              <a:xfrm>
                <a:off x="103367" y="-2"/>
                <a:ext cx="1436844" cy="1431169"/>
                <a:chOff x="-1" y="-1"/>
                <a:chExt cx="1436842" cy="1431167"/>
              </a:xfrm>
            </p:grpSpPr>
            <p:sp>
              <p:nvSpPr>
                <p:cNvPr id="368" name="Google Shape;368;p64"/>
                <p:cNvSpPr/>
                <p:nvPr/>
              </p:nvSpPr>
              <p:spPr>
                <a:xfrm>
                  <a:off x="668138" y="675177"/>
                  <a:ext cx="768702" cy="755989"/>
                </a:xfrm>
                <a:prstGeom prst="rect">
                  <a:avLst/>
                </a:prstGeom>
                <a:solidFill>
                  <a:srgbClr val="BBBBBB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Poppins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369" name="Google Shape;369;p64"/>
                <p:cNvSpPr/>
                <p:nvPr/>
              </p:nvSpPr>
              <p:spPr>
                <a:xfrm>
                  <a:off x="-1" y="0"/>
                  <a:ext cx="1436842" cy="67517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11556" y="0"/>
                      </a:lnTo>
                      <a:lnTo>
                        <a:pt x="21600" y="21600"/>
                      </a:lnTo>
                      <a:lnTo>
                        <a:pt x="10044" y="21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Poppins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370" name="Google Shape;370;p64"/>
                <p:cNvSpPr/>
                <p:nvPr/>
              </p:nvSpPr>
              <p:spPr>
                <a:xfrm>
                  <a:off x="746980" y="746290"/>
                  <a:ext cx="611020" cy="613762"/>
                </a:xfrm>
                <a:prstGeom prst="rect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Poppins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371" name="Google Shape;371;p64"/>
                <p:cNvSpPr/>
                <p:nvPr/>
              </p:nvSpPr>
              <p:spPr>
                <a:xfrm>
                  <a:off x="0" y="-1"/>
                  <a:ext cx="668139" cy="1431167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21600" y="10190"/>
                      </a:lnTo>
                      <a:lnTo>
                        <a:pt x="21600" y="21600"/>
                      </a:lnTo>
                      <a:lnTo>
                        <a:pt x="0" y="114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Poppins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372" name="Google Shape;372;p64"/>
            <p:cNvGrpSpPr/>
            <p:nvPr/>
          </p:nvGrpSpPr>
          <p:grpSpPr>
            <a:xfrm>
              <a:off x="752821" y="2963128"/>
              <a:ext cx="1702505" cy="1589965"/>
              <a:chOff x="0" y="-1"/>
              <a:chExt cx="1702503" cy="1589963"/>
            </a:xfrm>
          </p:grpSpPr>
          <p:sp>
            <p:nvSpPr>
              <p:cNvPr id="373" name="Google Shape;373;p64"/>
              <p:cNvSpPr/>
              <p:nvPr/>
            </p:nvSpPr>
            <p:spPr>
              <a:xfrm rot="2619062">
                <a:off x="-113041" y="1100111"/>
                <a:ext cx="1118569" cy="120445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74" name="Google Shape;374;p64"/>
              <p:cNvGrpSpPr/>
              <p:nvPr/>
            </p:nvGrpSpPr>
            <p:grpSpPr>
              <a:xfrm>
                <a:off x="114260" y="-1"/>
                <a:ext cx="1588243" cy="1581970"/>
                <a:chOff x="-1" y="-1"/>
                <a:chExt cx="1588242" cy="1581969"/>
              </a:xfrm>
            </p:grpSpPr>
            <p:sp>
              <p:nvSpPr>
                <p:cNvPr id="375" name="Google Shape;375;p64"/>
                <p:cNvSpPr/>
                <p:nvPr/>
              </p:nvSpPr>
              <p:spPr>
                <a:xfrm>
                  <a:off x="738540" y="746320"/>
                  <a:ext cx="849700" cy="835647"/>
                </a:xfrm>
                <a:prstGeom prst="rect">
                  <a:avLst/>
                </a:prstGeom>
                <a:solidFill>
                  <a:srgbClr val="BBBBBB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Poppins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376" name="Google Shape;376;p64"/>
                <p:cNvSpPr/>
                <p:nvPr/>
              </p:nvSpPr>
              <p:spPr>
                <a:xfrm>
                  <a:off x="0" y="0"/>
                  <a:ext cx="1588241" cy="746321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11556" y="0"/>
                      </a:lnTo>
                      <a:lnTo>
                        <a:pt x="21600" y="21600"/>
                      </a:lnTo>
                      <a:lnTo>
                        <a:pt x="10044" y="21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Poppins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377" name="Google Shape;377;p64"/>
                <p:cNvSpPr/>
                <p:nvPr/>
              </p:nvSpPr>
              <p:spPr>
                <a:xfrm>
                  <a:off x="825689" y="824927"/>
                  <a:ext cx="675403" cy="678433"/>
                </a:xfrm>
                <a:prstGeom prst="rect">
                  <a:avLst/>
                </a:pr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Poppins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378" name="Google Shape;378;p64"/>
                <p:cNvSpPr/>
                <p:nvPr/>
              </p:nvSpPr>
              <p:spPr>
                <a:xfrm>
                  <a:off x="-1" y="-1"/>
                  <a:ext cx="738542" cy="1581969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21600" y="10190"/>
                      </a:lnTo>
                      <a:lnTo>
                        <a:pt x="21600" y="21600"/>
                      </a:lnTo>
                      <a:lnTo>
                        <a:pt x="0" y="114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Poppins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379" name="Google Shape;379;p64"/>
            <p:cNvGrpSpPr/>
            <p:nvPr/>
          </p:nvGrpSpPr>
          <p:grpSpPr>
            <a:xfrm>
              <a:off x="1580758" y="2042970"/>
              <a:ext cx="1873703" cy="1749847"/>
              <a:chOff x="-1" y="-1"/>
              <a:chExt cx="1873701" cy="1749845"/>
            </a:xfrm>
          </p:grpSpPr>
          <p:sp>
            <p:nvSpPr>
              <p:cNvPr id="380" name="Google Shape;380;p64"/>
              <p:cNvSpPr/>
              <p:nvPr/>
            </p:nvSpPr>
            <p:spPr>
              <a:xfrm rot="2619062">
                <a:off x="-124409" y="1210736"/>
                <a:ext cx="1231049" cy="132555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81" name="Google Shape;381;p64"/>
              <p:cNvGrpSpPr/>
              <p:nvPr/>
            </p:nvGrpSpPr>
            <p:grpSpPr>
              <a:xfrm>
                <a:off x="125749" y="-1"/>
                <a:ext cx="1747951" cy="1741048"/>
                <a:chOff x="-1" y="-1"/>
                <a:chExt cx="1747950" cy="1741047"/>
              </a:xfrm>
            </p:grpSpPr>
            <p:sp>
              <p:nvSpPr>
                <p:cNvPr id="382" name="Google Shape;382;p64"/>
                <p:cNvSpPr/>
                <p:nvPr/>
              </p:nvSpPr>
              <p:spPr>
                <a:xfrm>
                  <a:off x="812805" y="821368"/>
                  <a:ext cx="935144" cy="919677"/>
                </a:xfrm>
                <a:prstGeom prst="rect">
                  <a:avLst/>
                </a:prstGeom>
                <a:solidFill>
                  <a:srgbClr val="DCB4FA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Poppins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383" name="Google Shape;383;p64"/>
                <p:cNvSpPr/>
                <p:nvPr/>
              </p:nvSpPr>
              <p:spPr>
                <a:xfrm>
                  <a:off x="0" y="-1"/>
                  <a:ext cx="1747949" cy="821370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11556" y="0"/>
                      </a:lnTo>
                      <a:lnTo>
                        <a:pt x="21600" y="21600"/>
                      </a:lnTo>
                      <a:lnTo>
                        <a:pt x="10044" y="21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Poppins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384" name="Google Shape;384;p64"/>
                <p:cNvSpPr/>
                <p:nvPr/>
              </p:nvSpPr>
              <p:spPr>
                <a:xfrm>
                  <a:off x="908718" y="907879"/>
                  <a:ext cx="743319" cy="746654"/>
                </a:xfrm>
                <a:prstGeom prst="rect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Poppins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385" name="Google Shape;385;p64"/>
                <p:cNvSpPr/>
                <p:nvPr/>
              </p:nvSpPr>
              <p:spPr>
                <a:xfrm>
                  <a:off x="-1" y="0"/>
                  <a:ext cx="812807" cy="1741046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21600" y="10190"/>
                      </a:lnTo>
                      <a:lnTo>
                        <a:pt x="21600" y="21600"/>
                      </a:lnTo>
                      <a:lnTo>
                        <a:pt x="0" y="114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Poppins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386" name="Google Shape;386;p64"/>
            <p:cNvGrpSpPr/>
            <p:nvPr/>
          </p:nvGrpSpPr>
          <p:grpSpPr>
            <a:xfrm>
              <a:off x="2504849" y="1072557"/>
              <a:ext cx="2007211" cy="1874531"/>
              <a:chOff x="-1" y="-2"/>
              <a:chExt cx="2007209" cy="1874529"/>
            </a:xfrm>
          </p:grpSpPr>
          <p:sp>
            <p:nvSpPr>
              <p:cNvPr id="387" name="Google Shape;387;p64"/>
              <p:cNvSpPr/>
              <p:nvPr/>
            </p:nvSpPr>
            <p:spPr>
              <a:xfrm rot="2619062">
                <a:off x="-133273" y="1297005"/>
                <a:ext cx="1318765" cy="142001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88" name="Google Shape;388;p64"/>
              <p:cNvGrpSpPr/>
              <p:nvPr/>
            </p:nvGrpSpPr>
            <p:grpSpPr>
              <a:xfrm>
                <a:off x="134711" y="-2"/>
                <a:ext cx="1872497" cy="1865104"/>
                <a:chOff x="0" y="-1"/>
                <a:chExt cx="1872496" cy="1865102"/>
              </a:xfrm>
            </p:grpSpPr>
            <p:sp>
              <p:nvSpPr>
                <p:cNvPr id="389" name="Google Shape;389;p64"/>
                <p:cNvSpPr/>
                <p:nvPr/>
              </p:nvSpPr>
              <p:spPr>
                <a:xfrm>
                  <a:off x="870720" y="879893"/>
                  <a:ext cx="1001776" cy="985208"/>
                </a:xfrm>
                <a:prstGeom prst="rect">
                  <a:avLst/>
                </a:prstGeom>
                <a:solidFill>
                  <a:srgbClr val="DCB4FA"/>
                </a:solidFill>
                <a:ln cap="flat" cmpd="sng" w="9525">
                  <a:solidFill>
                    <a:srgbClr val="0070C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Poppins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390" name="Google Shape;390;p64"/>
                <p:cNvSpPr/>
                <p:nvPr/>
              </p:nvSpPr>
              <p:spPr>
                <a:xfrm>
                  <a:off x="0" y="-1"/>
                  <a:ext cx="1872496" cy="879895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11556" y="0"/>
                      </a:lnTo>
                      <a:lnTo>
                        <a:pt x="21600" y="21600"/>
                      </a:lnTo>
                      <a:lnTo>
                        <a:pt x="10044" y="21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Poppins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391" name="Google Shape;391;p64"/>
                <p:cNvSpPr/>
                <p:nvPr/>
              </p:nvSpPr>
              <p:spPr>
                <a:xfrm>
                  <a:off x="973467" y="972569"/>
                  <a:ext cx="796283" cy="799856"/>
                </a:xfrm>
                <a:prstGeom prst="rect">
                  <a:avLst/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Poppins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392" name="Google Shape;392;p64"/>
                <p:cNvSpPr/>
                <p:nvPr/>
              </p:nvSpPr>
              <p:spPr>
                <a:xfrm>
                  <a:off x="0" y="0"/>
                  <a:ext cx="870721" cy="1865101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21600" y="10190"/>
                      </a:lnTo>
                      <a:lnTo>
                        <a:pt x="21600" y="21600"/>
                      </a:lnTo>
                      <a:lnTo>
                        <a:pt x="0" y="114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Poppins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393" name="Google Shape;393;p64"/>
            <p:cNvGrpSpPr/>
            <p:nvPr/>
          </p:nvGrpSpPr>
          <p:grpSpPr>
            <a:xfrm>
              <a:off x="3482830" y="-1"/>
              <a:ext cx="2186521" cy="2041985"/>
              <a:chOff x="0" y="-1"/>
              <a:chExt cx="2186519" cy="2041984"/>
            </a:xfrm>
          </p:grpSpPr>
          <p:sp>
            <p:nvSpPr>
              <p:cNvPr id="394" name="Google Shape;394;p64"/>
              <p:cNvSpPr/>
              <p:nvPr/>
            </p:nvSpPr>
            <p:spPr>
              <a:xfrm rot="2619062">
                <a:off x="-145179" y="1412871"/>
                <a:ext cx="1436575" cy="154685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95" name="Google Shape;395;p64"/>
              <p:cNvGrpSpPr/>
              <p:nvPr/>
            </p:nvGrpSpPr>
            <p:grpSpPr>
              <a:xfrm>
                <a:off x="146743" y="-1"/>
                <a:ext cx="2039776" cy="2031719"/>
                <a:chOff x="-1" y="-1"/>
                <a:chExt cx="2039774" cy="2031718"/>
              </a:xfrm>
            </p:grpSpPr>
            <p:sp>
              <p:nvSpPr>
                <p:cNvPr id="396" name="Google Shape;396;p64"/>
                <p:cNvSpPr/>
                <p:nvPr/>
              </p:nvSpPr>
              <p:spPr>
                <a:xfrm>
                  <a:off x="948505" y="958497"/>
                  <a:ext cx="1091268" cy="1073220"/>
                </a:xfrm>
                <a:prstGeom prst="rect">
                  <a:avLst/>
                </a:prstGeom>
                <a:solidFill>
                  <a:srgbClr val="DCB6FC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Poppins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397" name="Google Shape;397;p64"/>
                <p:cNvSpPr/>
                <p:nvPr/>
              </p:nvSpPr>
              <p:spPr>
                <a:xfrm>
                  <a:off x="0" y="-1"/>
                  <a:ext cx="2039773" cy="958499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11556" y="0"/>
                      </a:lnTo>
                      <a:lnTo>
                        <a:pt x="21600" y="21600"/>
                      </a:lnTo>
                      <a:lnTo>
                        <a:pt x="10044" y="21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Poppins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398" name="Google Shape;398;p64"/>
                <p:cNvSpPr/>
                <p:nvPr/>
              </p:nvSpPr>
              <p:spPr>
                <a:xfrm>
                  <a:off x="1060430" y="1059452"/>
                  <a:ext cx="867418" cy="871310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7F7F7F"/>
                    </a:buClr>
                    <a:buSzPts val="1800"/>
                    <a:buFont typeface="Poppins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7F7F7F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399" name="Google Shape;399;p64"/>
                <p:cNvSpPr/>
                <p:nvPr/>
              </p:nvSpPr>
              <p:spPr>
                <a:xfrm>
                  <a:off x="-1" y="-1"/>
                  <a:ext cx="948507" cy="20317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21600" y="10190"/>
                      </a:lnTo>
                      <a:lnTo>
                        <a:pt x="21600" y="21600"/>
                      </a:lnTo>
                      <a:lnTo>
                        <a:pt x="0" y="114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Poppins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</p:grpSp>
      <p:sp>
        <p:nvSpPr>
          <p:cNvPr id="400" name="Google Shape;400;p64"/>
          <p:cNvSpPr/>
          <p:nvPr/>
        </p:nvSpPr>
        <p:spPr>
          <a:xfrm>
            <a:off x="7859542" y="4358921"/>
            <a:ext cx="350125" cy="324363"/>
          </a:xfrm>
          <a:custGeom>
            <a:rect b="b" l="l" r="r" t="t"/>
            <a:pathLst>
              <a:path extrusionOk="0" h="21600" w="21600">
                <a:moveTo>
                  <a:pt x="16875" y="0"/>
                </a:moveTo>
                <a:lnTo>
                  <a:pt x="21600" y="12512"/>
                </a:lnTo>
                <a:lnTo>
                  <a:pt x="16323" y="11015"/>
                </a:lnTo>
                <a:lnTo>
                  <a:pt x="16280" y="11095"/>
                </a:lnTo>
                <a:lnTo>
                  <a:pt x="16200" y="11439"/>
                </a:lnTo>
                <a:lnTo>
                  <a:pt x="16004" y="11996"/>
                </a:lnTo>
                <a:lnTo>
                  <a:pt x="15764" y="12684"/>
                </a:lnTo>
                <a:lnTo>
                  <a:pt x="15408" y="13499"/>
                </a:lnTo>
                <a:lnTo>
                  <a:pt x="14930" y="14440"/>
                </a:lnTo>
                <a:lnTo>
                  <a:pt x="14377" y="15466"/>
                </a:lnTo>
                <a:lnTo>
                  <a:pt x="13660" y="16500"/>
                </a:lnTo>
                <a:lnTo>
                  <a:pt x="12825" y="17613"/>
                </a:lnTo>
                <a:lnTo>
                  <a:pt x="11837" y="18686"/>
                </a:lnTo>
                <a:lnTo>
                  <a:pt x="11236" y="19242"/>
                </a:lnTo>
                <a:lnTo>
                  <a:pt x="10604" y="19759"/>
                </a:lnTo>
                <a:lnTo>
                  <a:pt x="9929" y="20229"/>
                </a:lnTo>
                <a:lnTo>
                  <a:pt x="9211" y="20653"/>
                </a:lnTo>
                <a:lnTo>
                  <a:pt x="8462" y="20997"/>
                </a:lnTo>
                <a:lnTo>
                  <a:pt x="7707" y="21295"/>
                </a:lnTo>
                <a:lnTo>
                  <a:pt x="6953" y="21514"/>
                </a:lnTo>
                <a:lnTo>
                  <a:pt x="6198" y="21600"/>
                </a:lnTo>
                <a:lnTo>
                  <a:pt x="5443" y="21600"/>
                </a:lnTo>
                <a:lnTo>
                  <a:pt x="4725" y="21468"/>
                </a:lnTo>
                <a:lnTo>
                  <a:pt x="4013" y="21256"/>
                </a:lnTo>
                <a:lnTo>
                  <a:pt x="3338" y="20911"/>
                </a:lnTo>
                <a:lnTo>
                  <a:pt x="2700" y="20401"/>
                </a:lnTo>
                <a:lnTo>
                  <a:pt x="2105" y="19759"/>
                </a:lnTo>
                <a:lnTo>
                  <a:pt x="1553" y="18944"/>
                </a:lnTo>
                <a:lnTo>
                  <a:pt x="1074" y="17997"/>
                </a:lnTo>
                <a:lnTo>
                  <a:pt x="675" y="16844"/>
                </a:lnTo>
                <a:lnTo>
                  <a:pt x="356" y="15513"/>
                </a:lnTo>
                <a:lnTo>
                  <a:pt x="123" y="14009"/>
                </a:lnTo>
                <a:lnTo>
                  <a:pt x="0" y="12300"/>
                </a:lnTo>
                <a:lnTo>
                  <a:pt x="43" y="12340"/>
                </a:lnTo>
                <a:lnTo>
                  <a:pt x="123" y="12552"/>
                </a:lnTo>
                <a:lnTo>
                  <a:pt x="282" y="12810"/>
                </a:lnTo>
                <a:lnTo>
                  <a:pt x="515" y="13201"/>
                </a:lnTo>
                <a:lnTo>
                  <a:pt x="798" y="13585"/>
                </a:lnTo>
                <a:lnTo>
                  <a:pt x="1111" y="14056"/>
                </a:lnTo>
                <a:lnTo>
                  <a:pt x="1510" y="14526"/>
                </a:lnTo>
                <a:lnTo>
                  <a:pt x="1908" y="14956"/>
                </a:lnTo>
                <a:lnTo>
                  <a:pt x="2381" y="15387"/>
                </a:lnTo>
                <a:lnTo>
                  <a:pt x="2903" y="15771"/>
                </a:lnTo>
                <a:lnTo>
                  <a:pt x="3455" y="16116"/>
                </a:lnTo>
                <a:lnTo>
                  <a:pt x="4050" y="16328"/>
                </a:lnTo>
                <a:lnTo>
                  <a:pt x="4645" y="16453"/>
                </a:lnTo>
                <a:lnTo>
                  <a:pt x="5320" y="16453"/>
                </a:lnTo>
                <a:lnTo>
                  <a:pt x="5995" y="16328"/>
                </a:lnTo>
                <a:lnTo>
                  <a:pt x="6670" y="15983"/>
                </a:lnTo>
                <a:lnTo>
                  <a:pt x="7388" y="15466"/>
                </a:lnTo>
                <a:lnTo>
                  <a:pt x="8143" y="14784"/>
                </a:lnTo>
                <a:lnTo>
                  <a:pt x="8898" y="13797"/>
                </a:lnTo>
                <a:lnTo>
                  <a:pt x="9653" y="12638"/>
                </a:lnTo>
                <a:lnTo>
                  <a:pt x="10407" y="11141"/>
                </a:lnTo>
                <a:lnTo>
                  <a:pt x="11162" y="9386"/>
                </a:lnTo>
                <a:lnTo>
                  <a:pt x="6394" y="7968"/>
                </a:lnTo>
                <a:lnTo>
                  <a:pt x="16875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ppi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1" name="Google Shape;401;p64"/>
          <p:cNvSpPr/>
          <p:nvPr/>
        </p:nvSpPr>
        <p:spPr>
          <a:xfrm>
            <a:off x="6846531" y="5022308"/>
            <a:ext cx="350125" cy="324363"/>
          </a:xfrm>
          <a:custGeom>
            <a:rect b="b" l="l" r="r" t="t"/>
            <a:pathLst>
              <a:path extrusionOk="0" h="21600" w="21600">
                <a:moveTo>
                  <a:pt x="16875" y="0"/>
                </a:moveTo>
                <a:lnTo>
                  <a:pt x="21600" y="12512"/>
                </a:lnTo>
                <a:lnTo>
                  <a:pt x="16323" y="11015"/>
                </a:lnTo>
                <a:lnTo>
                  <a:pt x="16280" y="11095"/>
                </a:lnTo>
                <a:lnTo>
                  <a:pt x="16200" y="11439"/>
                </a:lnTo>
                <a:lnTo>
                  <a:pt x="16004" y="11996"/>
                </a:lnTo>
                <a:lnTo>
                  <a:pt x="15764" y="12684"/>
                </a:lnTo>
                <a:lnTo>
                  <a:pt x="15408" y="13499"/>
                </a:lnTo>
                <a:lnTo>
                  <a:pt x="14930" y="14440"/>
                </a:lnTo>
                <a:lnTo>
                  <a:pt x="14377" y="15466"/>
                </a:lnTo>
                <a:lnTo>
                  <a:pt x="13660" y="16500"/>
                </a:lnTo>
                <a:lnTo>
                  <a:pt x="12825" y="17613"/>
                </a:lnTo>
                <a:lnTo>
                  <a:pt x="11837" y="18686"/>
                </a:lnTo>
                <a:lnTo>
                  <a:pt x="11236" y="19242"/>
                </a:lnTo>
                <a:lnTo>
                  <a:pt x="10604" y="19759"/>
                </a:lnTo>
                <a:lnTo>
                  <a:pt x="9929" y="20229"/>
                </a:lnTo>
                <a:lnTo>
                  <a:pt x="9211" y="20653"/>
                </a:lnTo>
                <a:lnTo>
                  <a:pt x="8462" y="20997"/>
                </a:lnTo>
                <a:lnTo>
                  <a:pt x="7707" y="21295"/>
                </a:lnTo>
                <a:lnTo>
                  <a:pt x="6953" y="21514"/>
                </a:lnTo>
                <a:lnTo>
                  <a:pt x="6198" y="21600"/>
                </a:lnTo>
                <a:lnTo>
                  <a:pt x="5443" y="21600"/>
                </a:lnTo>
                <a:lnTo>
                  <a:pt x="4725" y="21468"/>
                </a:lnTo>
                <a:lnTo>
                  <a:pt x="4013" y="21256"/>
                </a:lnTo>
                <a:lnTo>
                  <a:pt x="3338" y="20911"/>
                </a:lnTo>
                <a:lnTo>
                  <a:pt x="2700" y="20401"/>
                </a:lnTo>
                <a:lnTo>
                  <a:pt x="2105" y="19759"/>
                </a:lnTo>
                <a:lnTo>
                  <a:pt x="1553" y="18944"/>
                </a:lnTo>
                <a:lnTo>
                  <a:pt x="1074" y="17997"/>
                </a:lnTo>
                <a:lnTo>
                  <a:pt x="675" y="16844"/>
                </a:lnTo>
                <a:lnTo>
                  <a:pt x="356" y="15513"/>
                </a:lnTo>
                <a:lnTo>
                  <a:pt x="123" y="14009"/>
                </a:lnTo>
                <a:lnTo>
                  <a:pt x="0" y="12300"/>
                </a:lnTo>
                <a:lnTo>
                  <a:pt x="43" y="12340"/>
                </a:lnTo>
                <a:lnTo>
                  <a:pt x="123" y="12552"/>
                </a:lnTo>
                <a:lnTo>
                  <a:pt x="282" y="12810"/>
                </a:lnTo>
                <a:lnTo>
                  <a:pt x="515" y="13201"/>
                </a:lnTo>
                <a:lnTo>
                  <a:pt x="798" y="13585"/>
                </a:lnTo>
                <a:lnTo>
                  <a:pt x="1111" y="14056"/>
                </a:lnTo>
                <a:lnTo>
                  <a:pt x="1510" y="14526"/>
                </a:lnTo>
                <a:lnTo>
                  <a:pt x="1908" y="14956"/>
                </a:lnTo>
                <a:lnTo>
                  <a:pt x="2381" y="15387"/>
                </a:lnTo>
                <a:lnTo>
                  <a:pt x="2903" y="15771"/>
                </a:lnTo>
                <a:lnTo>
                  <a:pt x="3455" y="16116"/>
                </a:lnTo>
                <a:lnTo>
                  <a:pt x="4050" y="16328"/>
                </a:lnTo>
                <a:lnTo>
                  <a:pt x="4645" y="16453"/>
                </a:lnTo>
                <a:lnTo>
                  <a:pt x="5320" y="16453"/>
                </a:lnTo>
                <a:lnTo>
                  <a:pt x="5995" y="16328"/>
                </a:lnTo>
                <a:lnTo>
                  <a:pt x="6670" y="15983"/>
                </a:lnTo>
                <a:lnTo>
                  <a:pt x="7388" y="15466"/>
                </a:lnTo>
                <a:lnTo>
                  <a:pt x="8143" y="14784"/>
                </a:lnTo>
                <a:lnTo>
                  <a:pt x="8898" y="13797"/>
                </a:lnTo>
                <a:lnTo>
                  <a:pt x="9653" y="12638"/>
                </a:lnTo>
                <a:lnTo>
                  <a:pt x="10407" y="11141"/>
                </a:lnTo>
                <a:lnTo>
                  <a:pt x="11162" y="9386"/>
                </a:lnTo>
                <a:lnTo>
                  <a:pt x="6394" y="7968"/>
                </a:lnTo>
                <a:lnTo>
                  <a:pt x="16875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ppi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2" name="Google Shape;402;p64"/>
          <p:cNvSpPr/>
          <p:nvPr/>
        </p:nvSpPr>
        <p:spPr>
          <a:xfrm>
            <a:off x="5970930" y="5640873"/>
            <a:ext cx="350125" cy="324363"/>
          </a:xfrm>
          <a:custGeom>
            <a:rect b="b" l="l" r="r" t="t"/>
            <a:pathLst>
              <a:path extrusionOk="0" h="21600" w="21600">
                <a:moveTo>
                  <a:pt x="16875" y="0"/>
                </a:moveTo>
                <a:lnTo>
                  <a:pt x="21600" y="12512"/>
                </a:lnTo>
                <a:lnTo>
                  <a:pt x="16323" y="11015"/>
                </a:lnTo>
                <a:lnTo>
                  <a:pt x="16280" y="11095"/>
                </a:lnTo>
                <a:lnTo>
                  <a:pt x="16200" y="11439"/>
                </a:lnTo>
                <a:lnTo>
                  <a:pt x="16004" y="11996"/>
                </a:lnTo>
                <a:lnTo>
                  <a:pt x="15764" y="12684"/>
                </a:lnTo>
                <a:lnTo>
                  <a:pt x="15408" y="13499"/>
                </a:lnTo>
                <a:lnTo>
                  <a:pt x="14930" y="14440"/>
                </a:lnTo>
                <a:lnTo>
                  <a:pt x="14377" y="15466"/>
                </a:lnTo>
                <a:lnTo>
                  <a:pt x="13660" y="16500"/>
                </a:lnTo>
                <a:lnTo>
                  <a:pt x="12825" y="17613"/>
                </a:lnTo>
                <a:lnTo>
                  <a:pt x="11837" y="18686"/>
                </a:lnTo>
                <a:lnTo>
                  <a:pt x="11236" y="19242"/>
                </a:lnTo>
                <a:lnTo>
                  <a:pt x="10604" y="19759"/>
                </a:lnTo>
                <a:lnTo>
                  <a:pt x="9929" y="20229"/>
                </a:lnTo>
                <a:lnTo>
                  <a:pt x="9211" y="20653"/>
                </a:lnTo>
                <a:lnTo>
                  <a:pt x="8462" y="20997"/>
                </a:lnTo>
                <a:lnTo>
                  <a:pt x="7707" y="21295"/>
                </a:lnTo>
                <a:lnTo>
                  <a:pt x="6953" y="21514"/>
                </a:lnTo>
                <a:lnTo>
                  <a:pt x="6198" y="21600"/>
                </a:lnTo>
                <a:lnTo>
                  <a:pt x="5443" y="21600"/>
                </a:lnTo>
                <a:lnTo>
                  <a:pt x="4725" y="21468"/>
                </a:lnTo>
                <a:lnTo>
                  <a:pt x="4013" y="21256"/>
                </a:lnTo>
                <a:lnTo>
                  <a:pt x="3338" y="20911"/>
                </a:lnTo>
                <a:lnTo>
                  <a:pt x="2700" y="20401"/>
                </a:lnTo>
                <a:lnTo>
                  <a:pt x="2105" y="19759"/>
                </a:lnTo>
                <a:lnTo>
                  <a:pt x="1553" y="18944"/>
                </a:lnTo>
                <a:lnTo>
                  <a:pt x="1074" y="17997"/>
                </a:lnTo>
                <a:lnTo>
                  <a:pt x="675" y="16844"/>
                </a:lnTo>
                <a:lnTo>
                  <a:pt x="356" y="15513"/>
                </a:lnTo>
                <a:lnTo>
                  <a:pt x="123" y="14009"/>
                </a:lnTo>
                <a:lnTo>
                  <a:pt x="0" y="12300"/>
                </a:lnTo>
                <a:lnTo>
                  <a:pt x="43" y="12340"/>
                </a:lnTo>
                <a:lnTo>
                  <a:pt x="123" y="12552"/>
                </a:lnTo>
                <a:lnTo>
                  <a:pt x="282" y="12810"/>
                </a:lnTo>
                <a:lnTo>
                  <a:pt x="515" y="13201"/>
                </a:lnTo>
                <a:lnTo>
                  <a:pt x="798" y="13585"/>
                </a:lnTo>
                <a:lnTo>
                  <a:pt x="1111" y="14056"/>
                </a:lnTo>
                <a:lnTo>
                  <a:pt x="1510" y="14526"/>
                </a:lnTo>
                <a:lnTo>
                  <a:pt x="1908" y="14956"/>
                </a:lnTo>
                <a:lnTo>
                  <a:pt x="2381" y="15387"/>
                </a:lnTo>
                <a:lnTo>
                  <a:pt x="2903" y="15771"/>
                </a:lnTo>
                <a:lnTo>
                  <a:pt x="3455" y="16116"/>
                </a:lnTo>
                <a:lnTo>
                  <a:pt x="4050" y="16328"/>
                </a:lnTo>
                <a:lnTo>
                  <a:pt x="4645" y="16453"/>
                </a:lnTo>
                <a:lnTo>
                  <a:pt x="5320" y="16453"/>
                </a:lnTo>
                <a:lnTo>
                  <a:pt x="5995" y="16328"/>
                </a:lnTo>
                <a:lnTo>
                  <a:pt x="6670" y="15983"/>
                </a:lnTo>
                <a:lnTo>
                  <a:pt x="7388" y="15466"/>
                </a:lnTo>
                <a:lnTo>
                  <a:pt x="8143" y="14784"/>
                </a:lnTo>
                <a:lnTo>
                  <a:pt x="8898" y="13797"/>
                </a:lnTo>
                <a:lnTo>
                  <a:pt x="9653" y="12638"/>
                </a:lnTo>
                <a:lnTo>
                  <a:pt x="10407" y="11141"/>
                </a:lnTo>
                <a:lnTo>
                  <a:pt x="11162" y="9386"/>
                </a:lnTo>
                <a:lnTo>
                  <a:pt x="6394" y="7968"/>
                </a:lnTo>
                <a:lnTo>
                  <a:pt x="16875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ppi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3" name="Google Shape;403;p64"/>
          <p:cNvSpPr txBox="1"/>
          <p:nvPr/>
        </p:nvSpPr>
        <p:spPr>
          <a:xfrm>
            <a:off x="9805044" y="2886890"/>
            <a:ext cx="169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ppins"/>
              <a:buNone/>
            </a:pPr>
            <a:r>
              <a:rPr b="1" lang="en-US" sz="1800"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b="1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roject Demo </a:t>
            </a:r>
            <a:endParaRPr/>
          </a:p>
        </p:txBody>
      </p:sp>
      <p:sp>
        <p:nvSpPr>
          <p:cNvPr id="404" name="Google Shape;404;p64"/>
          <p:cNvSpPr txBox="1"/>
          <p:nvPr/>
        </p:nvSpPr>
        <p:spPr>
          <a:xfrm>
            <a:off x="6394697" y="5695007"/>
            <a:ext cx="3275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ppins Medium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Understanding Project Goals</a:t>
            </a:r>
            <a:endParaRPr b="1"/>
          </a:p>
        </p:txBody>
      </p:sp>
      <p:sp>
        <p:nvSpPr>
          <p:cNvPr id="405" name="Google Shape;405;p64"/>
          <p:cNvSpPr txBox="1"/>
          <p:nvPr/>
        </p:nvSpPr>
        <p:spPr>
          <a:xfrm>
            <a:off x="8209675" y="4380769"/>
            <a:ext cx="4119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ppins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Decide the Technologies JAVA/REST</a:t>
            </a:r>
            <a:endParaRPr/>
          </a:p>
        </p:txBody>
      </p:sp>
      <p:sp>
        <p:nvSpPr>
          <p:cNvPr id="406" name="Google Shape;406;p64"/>
          <p:cNvSpPr txBox="1"/>
          <p:nvPr/>
        </p:nvSpPr>
        <p:spPr>
          <a:xfrm>
            <a:off x="7359988" y="5099262"/>
            <a:ext cx="385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ppins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Design Thinking</a:t>
            </a:r>
            <a:endParaRPr/>
          </a:p>
        </p:txBody>
      </p:sp>
      <p:sp>
        <p:nvSpPr>
          <p:cNvPr id="407" name="Google Shape;407;p64"/>
          <p:cNvSpPr txBox="1"/>
          <p:nvPr/>
        </p:nvSpPr>
        <p:spPr>
          <a:xfrm>
            <a:off x="9265212" y="3494146"/>
            <a:ext cx="277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ppins"/>
              <a:buNone/>
            </a:pPr>
            <a:r>
              <a:rPr b="1" lang="en-US" sz="1800">
                <a:latin typeface="Poppins"/>
                <a:ea typeface="Poppins"/>
                <a:cs typeface="Poppins"/>
                <a:sym typeface="Poppins"/>
              </a:rPr>
              <a:t>Coding/Testing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8" name="Google Shape;408;p64"/>
          <p:cNvSpPr txBox="1"/>
          <p:nvPr/>
        </p:nvSpPr>
        <p:spPr>
          <a:xfrm>
            <a:off x="8550137" y="2393699"/>
            <a:ext cx="235885" cy="37519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409" name="Google Shape;409;p64"/>
          <p:cNvSpPr txBox="1"/>
          <p:nvPr/>
        </p:nvSpPr>
        <p:spPr>
          <a:xfrm>
            <a:off x="7420967" y="3344221"/>
            <a:ext cx="235885" cy="375192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410" name="Google Shape;410;p64"/>
          <p:cNvSpPr txBox="1"/>
          <p:nvPr/>
        </p:nvSpPr>
        <p:spPr>
          <a:xfrm>
            <a:off x="6376097" y="4232395"/>
            <a:ext cx="235885" cy="375192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411" name="Google Shape;411;p64"/>
          <p:cNvSpPr txBox="1"/>
          <p:nvPr/>
        </p:nvSpPr>
        <p:spPr>
          <a:xfrm>
            <a:off x="5460113" y="5028591"/>
            <a:ext cx="235885" cy="375192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412" name="Google Shape;412;p64"/>
          <p:cNvSpPr txBox="1"/>
          <p:nvPr/>
        </p:nvSpPr>
        <p:spPr>
          <a:xfrm>
            <a:off x="4582281" y="5734894"/>
            <a:ext cx="235885" cy="375192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grpSp>
        <p:nvGrpSpPr>
          <p:cNvPr id="413" name="Google Shape;413;p64"/>
          <p:cNvGrpSpPr/>
          <p:nvPr/>
        </p:nvGrpSpPr>
        <p:grpSpPr>
          <a:xfrm>
            <a:off x="5912538" y="74692"/>
            <a:ext cx="2171608" cy="975443"/>
            <a:chOff x="-1" y="0"/>
            <a:chExt cx="2171607" cy="975442"/>
          </a:xfrm>
        </p:grpSpPr>
        <p:sp>
          <p:nvSpPr>
            <p:cNvPr id="414" name="Google Shape;414;p64"/>
            <p:cNvSpPr/>
            <p:nvPr/>
          </p:nvSpPr>
          <p:spPr>
            <a:xfrm>
              <a:off x="-1" y="0"/>
              <a:ext cx="972729" cy="975442"/>
            </a:xfrm>
            <a:custGeom>
              <a:rect b="b" l="l" r="r" t="t"/>
              <a:pathLst>
                <a:path extrusionOk="0" h="21600" w="21600">
                  <a:moveTo>
                    <a:pt x="10781" y="0"/>
                  </a:moveTo>
                  <a:lnTo>
                    <a:pt x="12050" y="71"/>
                  </a:lnTo>
                  <a:lnTo>
                    <a:pt x="13247" y="289"/>
                  </a:lnTo>
                  <a:lnTo>
                    <a:pt x="14414" y="631"/>
                  </a:lnTo>
                  <a:lnTo>
                    <a:pt x="15540" y="1093"/>
                  </a:lnTo>
                  <a:lnTo>
                    <a:pt x="16563" y="1676"/>
                  </a:lnTo>
                  <a:lnTo>
                    <a:pt x="17540" y="2357"/>
                  </a:lnTo>
                  <a:lnTo>
                    <a:pt x="18418" y="3162"/>
                  </a:lnTo>
                  <a:lnTo>
                    <a:pt x="19199" y="4037"/>
                  </a:lnTo>
                  <a:lnTo>
                    <a:pt x="19880" y="5007"/>
                  </a:lnTo>
                  <a:cubicBezTo>
                    <a:pt x="20076" y="5348"/>
                    <a:pt x="20269" y="5689"/>
                    <a:pt x="20465" y="6031"/>
                  </a:cubicBezTo>
                  <a:lnTo>
                    <a:pt x="20957" y="7124"/>
                  </a:lnTo>
                  <a:cubicBezTo>
                    <a:pt x="21071" y="7512"/>
                    <a:pt x="21182" y="7903"/>
                    <a:pt x="21296" y="8292"/>
                  </a:cubicBezTo>
                  <a:cubicBezTo>
                    <a:pt x="21360" y="8698"/>
                    <a:pt x="21427" y="9104"/>
                    <a:pt x="21492" y="9510"/>
                  </a:cubicBezTo>
                  <a:lnTo>
                    <a:pt x="21562" y="10774"/>
                  </a:lnTo>
                  <a:lnTo>
                    <a:pt x="21588" y="12258"/>
                  </a:lnTo>
                  <a:lnTo>
                    <a:pt x="21588" y="21041"/>
                  </a:lnTo>
                  <a:cubicBezTo>
                    <a:pt x="21591" y="21222"/>
                    <a:pt x="21597" y="21401"/>
                    <a:pt x="21600" y="21583"/>
                  </a:cubicBezTo>
                  <a:lnTo>
                    <a:pt x="13317" y="21600"/>
                  </a:lnTo>
                  <a:cubicBezTo>
                    <a:pt x="13311" y="21591"/>
                    <a:pt x="13302" y="21583"/>
                    <a:pt x="13296" y="21574"/>
                  </a:cubicBezTo>
                  <a:cubicBezTo>
                    <a:pt x="13288" y="21565"/>
                    <a:pt x="13279" y="21559"/>
                    <a:pt x="13270" y="21550"/>
                  </a:cubicBezTo>
                  <a:lnTo>
                    <a:pt x="12074" y="21524"/>
                  </a:lnTo>
                  <a:lnTo>
                    <a:pt x="10781" y="21524"/>
                  </a:lnTo>
                  <a:lnTo>
                    <a:pt x="9515" y="21453"/>
                  </a:lnTo>
                  <a:lnTo>
                    <a:pt x="8318" y="21231"/>
                  </a:lnTo>
                  <a:lnTo>
                    <a:pt x="7148" y="20894"/>
                  </a:lnTo>
                  <a:lnTo>
                    <a:pt x="6028" y="20431"/>
                  </a:lnTo>
                  <a:lnTo>
                    <a:pt x="5001" y="19848"/>
                  </a:lnTo>
                  <a:lnTo>
                    <a:pt x="4025" y="19164"/>
                  </a:lnTo>
                  <a:lnTo>
                    <a:pt x="3147" y="18364"/>
                  </a:lnTo>
                  <a:lnTo>
                    <a:pt x="2366" y="17487"/>
                  </a:lnTo>
                  <a:lnTo>
                    <a:pt x="1685" y="16541"/>
                  </a:lnTo>
                  <a:lnTo>
                    <a:pt x="1097" y="15492"/>
                  </a:lnTo>
                  <a:cubicBezTo>
                    <a:pt x="936" y="15126"/>
                    <a:pt x="772" y="14764"/>
                    <a:pt x="611" y="14399"/>
                  </a:cubicBezTo>
                  <a:lnTo>
                    <a:pt x="269" y="13232"/>
                  </a:lnTo>
                  <a:lnTo>
                    <a:pt x="76" y="12014"/>
                  </a:lnTo>
                  <a:cubicBezTo>
                    <a:pt x="50" y="11601"/>
                    <a:pt x="26" y="11187"/>
                    <a:pt x="0" y="10774"/>
                  </a:cubicBezTo>
                  <a:cubicBezTo>
                    <a:pt x="26" y="10353"/>
                    <a:pt x="50" y="9932"/>
                    <a:pt x="76" y="9510"/>
                  </a:cubicBezTo>
                  <a:lnTo>
                    <a:pt x="269" y="8292"/>
                  </a:lnTo>
                  <a:lnTo>
                    <a:pt x="611" y="7124"/>
                  </a:lnTo>
                  <a:cubicBezTo>
                    <a:pt x="772" y="6759"/>
                    <a:pt x="936" y="6396"/>
                    <a:pt x="1097" y="6031"/>
                  </a:cubicBezTo>
                  <a:lnTo>
                    <a:pt x="1685" y="5007"/>
                  </a:lnTo>
                  <a:lnTo>
                    <a:pt x="2366" y="4037"/>
                  </a:lnTo>
                  <a:lnTo>
                    <a:pt x="3147" y="3162"/>
                  </a:lnTo>
                  <a:lnTo>
                    <a:pt x="4025" y="2357"/>
                  </a:lnTo>
                  <a:lnTo>
                    <a:pt x="5001" y="1676"/>
                  </a:lnTo>
                  <a:lnTo>
                    <a:pt x="6028" y="1093"/>
                  </a:lnTo>
                  <a:lnTo>
                    <a:pt x="7148" y="631"/>
                  </a:lnTo>
                  <a:lnTo>
                    <a:pt x="8318" y="289"/>
                  </a:lnTo>
                  <a:lnTo>
                    <a:pt x="9515" y="71"/>
                  </a:lnTo>
                  <a:lnTo>
                    <a:pt x="10781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Poppins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415" name="Google Shape;415;p64"/>
            <p:cNvCxnSpPr/>
            <p:nvPr/>
          </p:nvCxnSpPr>
          <p:spPr>
            <a:xfrm>
              <a:off x="890106" y="953374"/>
              <a:ext cx="1281500" cy="1"/>
            </a:xfrm>
            <a:prstGeom prst="straightConnector1">
              <a:avLst/>
            </a:prstGeom>
            <a:noFill/>
            <a:ln cap="flat" cmpd="sng" w="381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416" name="Google Shape;416;p64"/>
          <p:cNvGrpSpPr/>
          <p:nvPr/>
        </p:nvGrpSpPr>
        <p:grpSpPr>
          <a:xfrm>
            <a:off x="4582275" y="1197450"/>
            <a:ext cx="2614471" cy="975442"/>
            <a:chOff x="-1" y="0"/>
            <a:chExt cx="2183821" cy="975442"/>
          </a:xfrm>
        </p:grpSpPr>
        <p:sp>
          <p:nvSpPr>
            <p:cNvPr id="417" name="Google Shape;417;p64"/>
            <p:cNvSpPr/>
            <p:nvPr/>
          </p:nvSpPr>
          <p:spPr>
            <a:xfrm>
              <a:off x="-1" y="0"/>
              <a:ext cx="972729" cy="975442"/>
            </a:xfrm>
            <a:custGeom>
              <a:rect b="b" l="l" r="r" t="t"/>
              <a:pathLst>
                <a:path extrusionOk="0" h="21600" w="21600">
                  <a:moveTo>
                    <a:pt x="10781" y="0"/>
                  </a:moveTo>
                  <a:lnTo>
                    <a:pt x="12050" y="71"/>
                  </a:lnTo>
                  <a:lnTo>
                    <a:pt x="13247" y="289"/>
                  </a:lnTo>
                  <a:lnTo>
                    <a:pt x="14414" y="631"/>
                  </a:lnTo>
                  <a:lnTo>
                    <a:pt x="15540" y="1093"/>
                  </a:lnTo>
                  <a:lnTo>
                    <a:pt x="16563" y="1676"/>
                  </a:lnTo>
                  <a:lnTo>
                    <a:pt x="17540" y="2357"/>
                  </a:lnTo>
                  <a:lnTo>
                    <a:pt x="18418" y="3162"/>
                  </a:lnTo>
                  <a:lnTo>
                    <a:pt x="19199" y="4037"/>
                  </a:lnTo>
                  <a:lnTo>
                    <a:pt x="19880" y="5007"/>
                  </a:lnTo>
                  <a:cubicBezTo>
                    <a:pt x="20076" y="5348"/>
                    <a:pt x="20269" y="5689"/>
                    <a:pt x="20465" y="6031"/>
                  </a:cubicBezTo>
                  <a:lnTo>
                    <a:pt x="20957" y="7124"/>
                  </a:lnTo>
                  <a:cubicBezTo>
                    <a:pt x="21071" y="7512"/>
                    <a:pt x="21182" y="7903"/>
                    <a:pt x="21296" y="8292"/>
                  </a:cubicBezTo>
                  <a:cubicBezTo>
                    <a:pt x="21360" y="8698"/>
                    <a:pt x="21427" y="9104"/>
                    <a:pt x="21492" y="9510"/>
                  </a:cubicBezTo>
                  <a:lnTo>
                    <a:pt x="21562" y="10774"/>
                  </a:lnTo>
                  <a:lnTo>
                    <a:pt x="21588" y="12258"/>
                  </a:lnTo>
                  <a:lnTo>
                    <a:pt x="21588" y="21041"/>
                  </a:lnTo>
                  <a:cubicBezTo>
                    <a:pt x="21591" y="21222"/>
                    <a:pt x="21597" y="21401"/>
                    <a:pt x="21600" y="21583"/>
                  </a:cubicBezTo>
                  <a:lnTo>
                    <a:pt x="13317" y="21600"/>
                  </a:lnTo>
                  <a:cubicBezTo>
                    <a:pt x="13311" y="21591"/>
                    <a:pt x="13302" y="21583"/>
                    <a:pt x="13296" y="21574"/>
                  </a:cubicBezTo>
                  <a:cubicBezTo>
                    <a:pt x="13288" y="21565"/>
                    <a:pt x="13279" y="21559"/>
                    <a:pt x="13270" y="21550"/>
                  </a:cubicBezTo>
                  <a:lnTo>
                    <a:pt x="12074" y="21524"/>
                  </a:lnTo>
                  <a:lnTo>
                    <a:pt x="10781" y="21524"/>
                  </a:lnTo>
                  <a:lnTo>
                    <a:pt x="9515" y="21453"/>
                  </a:lnTo>
                  <a:lnTo>
                    <a:pt x="8318" y="21231"/>
                  </a:lnTo>
                  <a:lnTo>
                    <a:pt x="7148" y="20894"/>
                  </a:lnTo>
                  <a:lnTo>
                    <a:pt x="6028" y="20431"/>
                  </a:lnTo>
                  <a:lnTo>
                    <a:pt x="5001" y="19848"/>
                  </a:lnTo>
                  <a:lnTo>
                    <a:pt x="4025" y="19164"/>
                  </a:lnTo>
                  <a:lnTo>
                    <a:pt x="3147" y="18364"/>
                  </a:lnTo>
                  <a:lnTo>
                    <a:pt x="2366" y="17487"/>
                  </a:lnTo>
                  <a:lnTo>
                    <a:pt x="1685" y="16541"/>
                  </a:lnTo>
                  <a:lnTo>
                    <a:pt x="1097" y="15492"/>
                  </a:lnTo>
                  <a:cubicBezTo>
                    <a:pt x="936" y="15126"/>
                    <a:pt x="772" y="14764"/>
                    <a:pt x="611" y="14399"/>
                  </a:cubicBezTo>
                  <a:lnTo>
                    <a:pt x="269" y="13232"/>
                  </a:lnTo>
                  <a:lnTo>
                    <a:pt x="76" y="12014"/>
                  </a:lnTo>
                  <a:cubicBezTo>
                    <a:pt x="50" y="11601"/>
                    <a:pt x="26" y="11187"/>
                    <a:pt x="0" y="10774"/>
                  </a:cubicBezTo>
                  <a:cubicBezTo>
                    <a:pt x="26" y="10353"/>
                    <a:pt x="50" y="9932"/>
                    <a:pt x="76" y="9510"/>
                  </a:cubicBezTo>
                  <a:lnTo>
                    <a:pt x="269" y="8292"/>
                  </a:lnTo>
                  <a:lnTo>
                    <a:pt x="611" y="7124"/>
                  </a:lnTo>
                  <a:cubicBezTo>
                    <a:pt x="772" y="6759"/>
                    <a:pt x="936" y="6396"/>
                    <a:pt x="1097" y="6031"/>
                  </a:cubicBezTo>
                  <a:lnTo>
                    <a:pt x="1685" y="5007"/>
                  </a:lnTo>
                  <a:lnTo>
                    <a:pt x="2366" y="4037"/>
                  </a:lnTo>
                  <a:lnTo>
                    <a:pt x="3147" y="3162"/>
                  </a:lnTo>
                  <a:lnTo>
                    <a:pt x="4025" y="2357"/>
                  </a:lnTo>
                  <a:lnTo>
                    <a:pt x="5001" y="1676"/>
                  </a:lnTo>
                  <a:lnTo>
                    <a:pt x="6028" y="1093"/>
                  </a:lnTo>
                  <a:lnTo>
                    <a:pt x="7148" y="631"/>
                  </a:lnTo>
                  <a:lnTo>
                    <a:pt x="8318" y="289"/>
                  </a:lnTo>
                  <a:lnTo>
                    <a:pt x="9515" y="71"/>
                  </a:lnTo>
                  <a:lnTo>
                    <a:pt x="10781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Poppins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418" name="Google Shape;418;p64"/>
            <p:cNvCxnSpPr/>
            <p:nvPr/>
          </p:nvCxnSpPr>
          <p:spPr>
            <a:xfrm>
              <a:off x="902320" y="954193"/>
              <a:ext cx="1281500" cy="1"/>
            </a:xfrm>
            <a:prstGeom prst="straightConnector1">
              <a:avLst/>
            </a:prstGeom>
            <a:noFill/>
            <a:ln cap="flat" cmpd="sng" w="38100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419" name="Google Shape;419;p64"/>
          <p:cNvGrpSpPr/>
          <p:nvPr/>
        </p:nvGrpSpPr>
        <p:grpSpPr>
          <a:xfrm>
            <a:off x="3997472" y="2153200"/>
            <a:ext cx="2190377" cy="975443"/>
            <a:chOff x="-1" y="0"/>
            <a:chExt cx="2190376" cy="975442"/>
          </a:xfrm>
        </p:grpSpPr>
        <p:sp>
          <p:nvSpPr>
            <p:cNvPr id="420" name="Google Shape;420;p64"/>
            <p:cNvSpPr/>
            <p:nvPr/>
          </p:nvSpPr>
          <p:spPr>
            <a:xfrm>
              <a:off x="-1" y="0"/>
              <a:ext cx="972729" cy="975442"/>
            </a:xfrm>
            <a:custGeom>
              <a:rect b="b" l="l" r="r" t="t"/>
              <a:pathLst>
                <a:path extrusionOk="0" h="21600" w="21600">
                  <a:moveTo>
                    <a:pt x="10781" y="0"/>
                  </a:moveTo>
                  <a:lnTo>
                    <a:pt x="12050" y="71"/>
                  </a:lnTo>
                  <a:lnTo>
                    <a:pt x="13247" y="289"/>
                  </a:lnTo>
                  <a:lnTo>
                    <a:pt x="14414" y="631"/>
                  </a:lnTo>
                  <a:lnTo>
                    <a:pt x="15540" y="1093"/>
                  </a:lnTo>
                  <a:lnTo>
                    <a:pt x="16563" y="1676"/>
                  </a:lnTo>
                  <a:lnTo>
                    <a:pt x="17540" y="2357"/>
                  </a:lnTo>
                  <a:lnTo>
                    <a:pt x="18418" y="3162"/>
                  </a:lnTo>
                  <a:lnTo>
                    <a:pt x="19199" y="4037"/>
                  </a:lnTo>
                  <a:lnTo>
                    <a:pt x="19880" y="5007"/>
                  </a:lnTo>
                  <a:cubicBezTo>
                    <a:pt x="20076" y="5348"/>
                    <a:pt x="20269" y="5689"/>
                    <a:pt x="20465" y="6031"/>
                  </a:cubicBezTo>
                  <a:lnTo>
                    <a:pt x="20957" y="7124"/>
                  </a:lnTo>
                  <a:cubicBezTo>
                    <a:pt x="21071" y="7512"/>
                    <a:pt x="21182" y="7903"/>
                    <a:pt x="21296" y="8292"/>
                  </a:cubicBezTo>
                  <a:cubicBezTo>
                    <a:pt x="21360" y="8698"/>
                    <a:pt x="21427" y="9104"/>
                    <a:pt x="21492" y="9510"/>
                  </a:cubicBezTo>
                  <a:lnTo>
                    <a:pt x="21562" y="10774"/>
                  </a:lnTo>
                  <a:lnTo>
                    <a:pt x="21588" y="12258"/>
                  </a:lnTo>
                  <a:lnTo>
                    <a:pt x="21588" y="21041"/>
                  </a:lnTo>
                  <a:cubicBezTo>
                    <a:pt x="21591" y="21222"/>
                    <a:pt x="21597" y="21401"/>
                    <a:pt x="21600" y="21583"/>
                  </a:cubicBezTo>
                  <a:lnTo>
                    <a:pt x="13317" y="21600"/>
                  </a:lnTo>
                  <a:cubicBezTo>
                    <a:pt x="13311" y="21591"/>
                    <a:pt x="13302" y="21583"/>
                    <a:pt x="13296" y="21574"/>
                  </a:cubicBezTo>
                  <a:cubicBezTo>
                    <a:pt x="13288" y="21565"/>
                    <a:pt x="13279" y="21559"/>
                    <a:pt x="13270" y="21550"/>
                  </a:cubicBezTo>
                  <a:lnTo>
                    <a:pt x="12074" y="21524"/>
                  </a:lnTo>
                  <a:lnTo>
                    <a:pt x="10781" y="21524"/>
                  </a:lnTo>
                  <a:lnTo>
                    <a:pt x="9515" y="21453"/>
                  </a:lnTo>
                  <a:lnTo>
                    <a:pt x="8318" y="21231"/>
                  </a:lnTo>
                  <a:lnTo>
                    <a:pt x="7148" y="20894"/>
                  </a:lnTo>
                  <a:lnTo>
                    <a:pt x="6028" y="20431"/>
                  </a:lnTo>
                  <a:lnTo>
                    <a:pt x="5001" y="19848"/>
                  </a:lnTo>
                  <a:lnTo>
                    <a:pt x="4025" y="19164"/>
                  </a:lnTo>
                  <a:lnTo>
                    <a:pt x="3147" y="18364"/>
                  </a:lnTo>
                  <a:lnTo>
                    <a:pt x="2366" y="17487"/>
                  </a:lnTo>
                  <a:lnTo>
                    <a:pt x="1685" y="16541"/>
                  </a:lnTo>
                  <a:lnTo>
                    <a:pt x="1097" y="15492"/>
                  </a:lnTo>
                  <a:cubicBezTo>
                    <a:pt x="936" y="15126"/>
                    <a:pt x="772" y="14764"/>
                    <a:pt x="611" y="14399"/>
                  </a:cubicBezTo>
                  <a:lnTo>
                    <a:pt x="269" y="13232"/>
                  </a:lnTo>
                  <a:lnTo>
                    <a:pt x="76" y="12014"/>
                  </a:lnTo>
                  <a:cubicBezTo>
                    <a:pt x="50" y="11601"/>
                    <a:pt x="26" y="11187"/>
                    <a:pt x="0" y="10774"/>
                  </a:cubicBezTo>
                  <a:cubicBezTo>
                    <a:pt x="26" y="10353"/>
                    <a:pt x="50" y="9932"/>
                    <a:pt x="76" y="9510"/>
                  </a:cubicBezTo>
                  <a:lnTo>
                    <a:pt x="269" y="8292"/>
                  </a:lnTo>
                  <a:lnTo>
                    <a:pt x="611" y="7124"/>
                  </a:lnTo>
                  <a:cubicBezTo>
                    <a:pt x="772" y="6759"/>
                    <a:pt x="936" y="6396"/>
                    <a:pt x="1097" y="6031"/>
                  </a:cubicBezTo>
                  <a:lnTo>
                    <a:pt x="1685" y="5007"/>
                  </a:lnTo>
                  <a:lnTo>
                    <a:pt x="2366" y="4037"/>
                  </a:lnTo>
                  <a:lnTo>
                    <a:pt x="3147" y="3162"/>
                  </a:lnTo>
                  <a:lnTo>
                    <a:pt x="4025" y="2357"/>
                  </a:lnTo>
                  <a:lnTo>
                    <a:pt x="5001" y="1676"/>
                  </a:lnTo>
                  <a:lnTo>
                    <a:pt x="6028" y="1093"/>
                  </a:lnTo>
                  <a:lnTo>
                    <a:pt x="7148" y="631"/>
                  </a:lnTo>
                  <a:lnTo>
                    <a:pt x="8318" y="289"/>
                  </a:lnTo>
                  <a:lnTo>
                    <a:pt x="9515" y="71"/>
                  </a:lnTo>
                  <a:lnTo>
                    <a:pt x="10781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Poppins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421" name="Google Shape;421;p64"/>
            <p:cNvCxnSpPr/>
            <p:nvPr/>
          </p:nvCxnSpPr>
          <p:spPr>
            <a:xfrm>
              <a:off x="908875" y="955986"/>
              <a:ext cx="1281500" cy="1"/>
            </a:xfrm>
            <a:prstGeom prst="straightConnector1">
              <a:avLst/>
            </a:prstGeom>
            <a:noFill/>
            <a:ln cap="flat" cmpd="sng" w="381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422" name="Google Shape;422;p64"/>
          <p:cNvGrpSpPr/>
          <p:nvPr/>
        </p:nvGrpSpPr>
        <p:grpSpPr>
          <a:xfrm>
            <a:off x="3023866" y="3067911"/>
            <a:ext cx="2227011" cy="975444"/>
            <a:chOff x="-1" y="0"/>
            <a:chExt cx="2227010" cy="975442"/>
          </a:xfrm>
        </p:grpSpPr>
        <p:sp>
          <p:nvSpPr>
            <p:cNvPr id="423" name="Google Shape;423;p64"/>
            <p:cNvSpPr/>
            <p:nvPr/>
          </p:nvSpPr>
          <p:spPr>
            <a:xfrm>
              <a:off x="-1" y="0"/>
              <a:ext cx="972729" cy="975442"/>
            </a:xfrm>
            <a:custGeom>
              <a:rect b="b" l="l" r="r" t="t"/>
              <a:pathLst>
                <a:path extrusionOk="0" h="21600" w="21600">
                  <a:moveTo>
                    <a:pt x="10781" y="0"/>
                  </a:moveTo>
                  <a:lnTo>
                    <a:pt x="12050" y="71"/>
                  </a:lnTo>
                  <a:lnTo>
                    <a:pt x="13247" y="289"/>
                  </a:lnTo>
                  <a:lnTo>
                    <a:pt x="14414" y="631"/>
                  </a:lnTo>
                  <a:lnTo>
                    <a:pt x="15540" y="1093"/>
                  </a:lnTo>
                  <a:lnTo>
                    <a:pt x="16563" y="1676"/>
                  </a:lnTo>
                  <a:lnTo>
                    <a:pt x="17540" y="2357"/>
                  </a:lnTo>
                  <a:lnTo>
                    <a:pt x="18418" y="3162"/>
                  </a:lnTo>
                  <a:lnTo>
                    <a:pt x="19199" y="4037"/>
                  </a:lnTo>
                  <a:lnTo>
                    <a:pt x="19880" y="5007"/>
                  </a:lnTo>
                  <a:cubicBezTo>
                    <a:pt x="20076" y="5348"/>
                    <a:pt x="20269" y="5689"/>
                    <a:pt x="20465" y="6031"/>
                  </a:cubicBezTo>
                  <a:lnTo>
                    <a:pt x="20957" y="7124"/>
                  </a:lnTo>
                  <a:cubicBezTo>
                    <a:pt x="21071" y="7512"/>
                    <a:pt x="21182" y="7903"/>
                    <a:pt x="21296" y="8292"/>
                  </a:cubicBezTo>
                  <a:cubicBezTo>
                    <a:pt x="21360" y="8698"/>
                    <a:pt x="21427" y="9104"/>
                    <a:pt x="21492" y="9510"/>
                  </a:cubicBezTo>
                  <a:lnTo>
                    <a:pt x="21562" y="10774"/>
                  </a:lnTo>
                  <a:lnTo>
                    <a:pt x="21588" y="12258"/>
                  </a:lnTo>
                  <a:lnTo>
                    <a:pt x="21588" y="21041"/>
                  </a:lnTo>
                  <a:cubicBezTo>
                    <a:pt x="21591" y="21222"/>
                    <a:pt x="21597" y="21401"/>
                    <a:pt x="21600" y="21583"/>
                  </a:cubicBezTo>
                  <a:lnTo>
                    <a:pt x="13317" y="21600"/>
                  </a:lnTo>
                  <a:cubicBezTo>
                    <a:pt x="13311" y="21591"/>
                    <a:pt x="13302" y="21583"/>
                    <a:pt x="13296" y="21574"/>
                  </a:cubicBezTo>
                  <a:cubicBezTo>
                    <a:pt x="13288" y="21565"/>
                    <a:pt x="13279" y="21559"/>
                    <a:pt x="13270" y="21550"/>
                  </a:cubicBezTo>
                  <a:lnTo>
                    <a:pt x="12074" y="21524"/>
                  </a:lnTo>
                  <a:lnTo>
                    <a:pt x="10781" y="21524"/>
                  </a:lnTo>
                  <a:lnTo>
                    <a:pt x="9515" y="21453"/>
                  </a:lnTo>
                  <a:lnTo>
                    <a:pt x="8318" y="21231"/>
                  </a:lnTo>
                  <a:lnTo>
                    <a:pt x="7148" y="20894"/>
                  </a:lnTo>
                  <a:lnTo>
                    <a:pt x="6028" y="20431"/>
                  </a:lnTo>
                  <a:lnTo>
                    <a:pt x="5001" y="19848"/>
                  </a:lnTo>
                  <a:lnTo>
                    <a:pt x="4025" y="19164"/>
                  </a:lnTo>
                  <a:lnTo>
                    <a:pt x="3147" y="18364"/>
                  </a:lnTo>
                  <a:lnTo>
                    <a:pt x="2366" y="17487"/>
                  </a:lnTo>
                  <a:lnTo>
                    <a:pt x="1685" y="16541"/>
                  </a:lnTo>
                  <a:lnTo>
                    <a:pt x="1097" y="15492"/>
                  </a:lnTo>
                  <a:cubicBezTo>
                    <a:pt x="936" y="15126"/>
                    <a:pt x="772" y="14764"/>
                    <a:pt x="611" y="14399"/>
                  </a:cubicBezTo>
                  <a:lnTo>
                    <a:pt x="269" y="13232"/>
                  </a:lnTo>
                  <a:lnTo>
                    <a:pt x="76" y="12014"/>
                  </a:lnTo>
                  <a:cubicBezTo>
                    <a:pt x="50" y="11601"/>
                    <a:pt x="26" y="11187"/>
                    <a:pt x="0" y="10774"/>
                  </a:cubicBezTo>
                  <a:cubicBezTo>
                    <a:pt x="26" y="10353"/>
                    <a:pt x="50" y="9932"/>
                    <a:pt x="76" y="9510"/>
                  </a:cubicBezTo>
                  <a:lnTo>
                    <a:pt x="269" y="8292"/>
                  </a:lnTo>
                  <a:lnTo>
                    <a:pt x="611" y="7124"/>
                  </a:lnTo>
                  <a:cubicBezTo>
                    <a:pt x="772" y="6759"/>
                    <a:pt x="936" y="6396"/>
                    <a:pt x="1097" y="6031"/>
                  </a:cubicBezTo>
                  <a:lnTo>
                    <a:pt x="1685" y="5007"/>
                  </a:lnTo>
                  <a:lnTo>
                    <a:pt x="2366" y="4037"/>
                  </a:lnTo>
                  <a:lnTo>
                    <a:pt x="3147" y="3162"/>
                  </a:lnTo>
                  <a:lnTo>
                    <a:pt x="4025" y="2357"/>
                  </a:lnTo>
                  <a:lnTo>
                    <a:pt x="5001" y="1676"/>
                  </a:lnTo>
                  <a:lnTo>
                    <a:pt x="6028" y="1093"/>
                  </a:lnTo>
                  <a:lnTo>
                    <a:pt x="7148" y="631"/>
                  </a:lnTo>
                  <a:lnTo>
                    <a:pt x="8318" y="289"/>
                  </a:lnTo>
                  <a:lnTo>
                    <a:pt x="9515" y="71"/>
                  </a:lnTo>
                  <a:lnTo>
                    <a:pt x="10781" y="0"/>
                  </a:lnTo>
                  <a:close/>
                </a:path>
              </a:pathLst>
            </a:custGeom>
            <a:solidFill>
              <a:srgbClr val="A5A5A5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Poppins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424" name="Google Shape;424;p64"/>
            <p:cNvCxnSpPr/>
            <p:nvPr/>
          </p:nvCxnSpPr>
          <p:spPr>
            <a:xfrm>
              <a:off x="945509" y="955985"/>
              <a:ext cx="1281500" cy="1"/>
            </a:xfrm>
            <a:prstGeom prst="straightConnector1">
              <a:avLst/>
            </a:prstGeom>
            <a:noFill/>
            <a:ln cap="flat" cmpd="sng" w="38100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425" name="Google Shape;425;p64"/>
          <p:cNvGrpSpPr/>
          <p:nvPr/>
        </p:nvGrpSpPr>
        <p:grpSpPr>
          <a:xfrm>
            <a:off x="1707301" y="3895656"/>
            <a:ext cx="2716490" cy="975443"/>
            <a:chOff x="0" y="0"/>
            <a:chExt cx="2716488" cy="975442"/>
          </a:xfrm>
        </p:grpSpPr>
        <p:sp>
          <p:nvSpPr>
            <p:cNvPr id="426" name="Google Shape;426;p64"/>
            <p:cNvSpPr/>
            <p:nvPr/>
          </p:nvSpPr>
          <p:spPr>
            <a:xfrm>
              <a:off x="0" y="0"/>
              <a:ext cx="1191607" cy="975442"/>
            </a:xfrm>
            <a:custGeom>
              <a:rect b="b" l="l" r="r" t="t"/>
              <a:pathLst>
                <a:path extrusionOk="0" h="21600" w="21600">
                  <a:moveTo>
                    <a:pt x="10781" y="0"/>
                  </a:moveTo>
                  <a:lnTo>
                    <a:pt x="12050" y="71"/>
                  </a:lnTo>
                  <a:lnTo>
                    <a:pt x="13247" y="289"/>
                  </a:lnTo>
                  <a:lnTo>
                    <a:pt x="14414" y="631"/>
                  </a:lnTo>
                  <a:lnTo>
                    <a:pt x="15540" y="1093"/>
                  </a:lnTo>
                  <a:lnTo>
                    <a:pt x="16563" y="1676"/>
                  </a:lnTo>
                  <a:lnTo>
                    <a:pt x="17540" y="2357"/>
                  </a:lnTo>
                  <a:lnTo>
                    <a:pt x="18418" y="3162"/>
                  </a:lnTo>
                  <a:lnTo>
                    <a:pt x="19199" y="4037"/>
                  </a:lnTo>
                  <a:lnTo>
                    <a:pt x="19880" y="5007"/>
                  </a:lnTo>
                  <a:cubicBezTo>
                    <a:pt x="20076" y="5348"/>
                    <a:pt x="20269" y="5689"/>
                    <a:pt x="20465" y="6031"/>
                  </a:cubicBezTo>
                  <a:lnTo>
                    <a:pt x="20957" y="7124"/>
                  </a:lnTo>
                  <a:cubicBezTo>
                    <a:pt x="21071" y="7512"/>
                    <a:pt x="21182" y="7903"/>
                    <a:pt x="21296" y="8292"/>
                  </a:cubicBezTo>
                  <a:cubicBezTo>
                    <a:pt x="21360" y="8698"/>
                    <a:pt x="21427" y="9104"/>
                    <a:pt x="21492" y="9510"/>
                  </a:cubicBezTo>
                  <a:lnTo>
                    <a:pt x="21562" y="10774"/>
                  </a:lnTo>
                  <a:lnTo>
                    <a:pt x="21588" y="12258"/>
                  </a:lnTo>
                  <a:lnTo>
                    <a:pt x="21588" y="21041"/>
                  </a:lnTo>
                  <a:cubicBezTo>
                    <a:pt x="21591" y="21222"/>
                    <a:pt x="21597" y="21401"/>
                    <a:pt x="21600" y="21583"/>
                  </a:cubicBezTo>
                  <a:lnTo>
                    <a:pt x="13317" y="21600"/>
                  </a:lnTo>
                  <a:cubicBezTo>
                    <a:pt x="13311" y="21591"/>
                    <a:pt x="13302" y="21583"/>
                    <a:pt x="13296" y="21574"/>
                  </a:cubicBezTo>
                  <a:cubicBezTo>
                    <a:pt x="13288" y="21565"/>
                    <a:pt x="13279" y="21559"/>
                    <a:pt x="13270" y="21550"/>
                  </a:cubicBezTo>
                  <a:lnTo>
                    <a:pt x="12074" y="21524"/>
                  </a:lnTo>
                  <a:lnTo>
                    <a:pt x="10781" y="21524"/>
                  </a:lnTo>
                  <a:lnTo>
                    <a:pt x="9515" y="21453"/>
                  </a:lnTo>
                  <a:lnTo>
                    <a:pt x="8318" y="21231"/>
                  </a:lnTo>
                  <a:lnTo>
                    <a:pt x="7148" y="20894"/>
                  </a:lnTo>
                  <a:lnTo>
                    <a:pt x="6028" y="20431"/>
                  </a:lnTo>
                  <a:lnTo>
                    <a:pt x="5001" y="19848"/>
                  </a:lnTo>
                  <a:lnTo>
                    <a:pt x="4025" y="19164"/>
                  </a:lnTo>
                  <a:lnTo>
                    <a:pt x="3147" y="18364"/>
                  </a:lnTo>
                  <a:lnTo>
                    <a:pt x="2366" y="17487"/>
                  </a:lnTo>
                  <a:lnTo>
                    <a:pt x="1685" y="16541"/>
                  </a:lnTo>
                  <a:lnTo>
                    <a:pt x="1097" y="15492"/>
                  </a:lnTo>
                  <a:cubicBezTo>
                    <a:pt x="936" y="15126"/>
                    <a:pt x="772" y="14764"/>
                    <a:pt x="611" y="14399"/>
                  </a:cubicBezTo>
                  <a:lnTo>
                    <a:pt x="269" y="13232"/>
                  </a:lnTo>
                  <a:lnTo>
                    <a:pt x="76" y="12014"/>
                  </a:lnTo>
                  <a:cubicBezTo>
                    <a:pt x="50" y="11601"/>
                    <a:pt x="26" y="11187"/>
                    <a:pt x="0" y="10774"/>
                  </a:cubicBezTo>
                  <a:cubicBezTo>
                    <a:pt x="26" y="10353"/>
                    <a:pt x="50" y="9932"/>
                    <a:pt x="76" y="9510"/>
                  </a:cubicBezTo>
                  <a:lnTo>
                    <a:pt x="269" y="8292"/>
                  </a:lnTo>
                  <a:lnTo>
                    <a:pt x="611" y="7124"/>
                  </a:lnTo>
                  <a:cubicBezTo>
                    <a:pt x="772" y="6759"/>
                    <a:pt x="936" y="6396"/>
                    <a:pt x="1097" y="6031"/>
                  </a:cubicBezTo>
                  <a:lnTo>
                    <a:pt x="1685" y="5007"/>
                  </a:lnTo>
                  <a:lnTo>
                    <a:pt x="2366" y="4037"/>
                  </a:lnTo>
                  <a:lnTo>
                    <a:pt x="3147" y="3162"/>
                  </a:lnTo>
                  <a:lnTo>
                    <a:pt x="4025" y="2357"/>
                  </a:lnTo>
                  <a:lnTo>
                    <a:pt x="5001" y="1676"/>
                  </a:lnTo>
                  <a:lnTo>
                    <a:pt x="6028" y="1093"/>
                  </a:lnTo>
                  <a:lnTo>
                    <a:pt x="7148" y="631"/>
                  </a:lnTo>
                  <a:lnTo>
                    <a:pt x="8318" y="289"/>
                  </a:lnTo>
                  <a:lnTo>
                    <a:pt x="9515" y="71"/>
                  </a:lnTo>
                  <a:lnTo>
                    <a:pt x="10781" y="0"/>
                  </a:lnTo>
                  <a:close/>
                </a:path>
              </a:pathLst>
            </a:custGeom>
            <a:solidFill>
              <a:srgbClr val="7F7F7F"/>
            </a:solidFill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Poppins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427" name="Google Shape;427;p64"/>
            <p:cNvCxnSpPr/>
            <p:nvPr/>
          </p:nvCxnSpPr>
          <p:spPr>
            <a:xfrm>
              <a:off x="1146632" y="952553"/>
              <a:ext cx="1569856" cy="1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28" name="Google Shape;428;p64"/>
          <p:cNvSpPr txBox="1"/>
          <p:nvPr/>
        </p:nvSpPr>
        <p:spPr>
          <a:xfrm>
            <a:off x="5900271" y="426022"/>
            <a:ext cx="997264" cy="370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 Medium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Demo</a:t>
            </a:r>
            <a:endParaRPr/>
          </a:p>
        </p:txBody>
      </p:sp>
      <p:sp>
        <p:nvSpPr>
          <p:cNvPr id="429" name="Google Shape;429;p64"/>
          <p:cNvSpPr txBox="1"/>
          <p:nvPr/>
        </p:nvSpPr>
        <p:spPr>
          <a:xfrm>
            <a:off x="4532250" y="1487650"/>
            <a:ext cx="1380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Font typeface="Poppins Medium"/>
              <a:buNone/>
            </a:pPr>
            <a:r>
              <a:rPr lang="en-US" sz="1500">
                <a:solidFill>
                  <a:srgbClr val="191919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Implementation</a:t>
            </a:r>
            <a:endParaRPr sz="1100"/>
          </a:p>
        </p:txBody>
      </p:sp>
      <p:sp>
        <p:nvSpPr>
          <p:cNvPr id="430" name="Google Shape;430;p64"/>
          <p:cNvSpPr txBox="1"/>
          <p:nvPr/>
        </p:nvSpPr>
        <p:spPr>
          <a:xfrm>
            <a:off x="1458887" y="4260727"/>
            <a:ext cx="1677371" cy="320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oppins Medium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Comprehend</a:t>
            </a:r>
            <a:endParaRPr/>
          </a:p>
        </p:txBody>
      </p:sp>
      <p:sp>
        <p:nvSpPr>
          <p:cNvPr id="431" name="Google Shape;431;p64"/>
          <p:cNvSpPr txBox="1"/>
          <p:nvPr/>
        </p:nvSpPr>
        <p:spPr>
          <a:xfrm>
            <a:off x="3985205" y="2479288"/>
            <a:ext cx="997264" cy="370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 Medium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Process</a:t>
            </a:r>
            <a:endParaRPr/>
          </a:p>
        </p:txBody>
      </p:sp>
      <p:sp>
        <p:nvSpPr>
          <p:cNvPr id="432" name="Google Shape;432;p64"/>
          <p:cNvSpPr txBox="1"/>
          <p:nvPr/>
        </p:nvSpPr>
        <p:spPr>
          <a:xfrm>
            <a:off x="3042518" y="3375948"/>
            <a:ext cx="997264" cy="370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ppins Medium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Tools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5"/>
          <p:cNvSpPr txBox="1"/>
          <p:nvPr>
            <p:ph type="title"/>
          </p:nvPr>
        </p:nvSpPr>
        <p:spPr>
          <a:xfrm>
            <a:off x="1724980" y="2719096"/>
            <a:ext cx="2847020" cy="581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28"/>
              <a:buFont typeface="Poppins Medium"/>
              <a:buNone/>
            </a:pPr>
            <a:r>
              <a:rPr lang="en-US" sz="4000"/>
              <a:t>Our Team</a:t>
            </a:r>
            <a:endParaRPr sz="4000"/>
          </a:p>
        </p:txBody>
      </p:sp>
      <p:sp>
        <p:nvSpPr>
          <p:cNvPr id="438" name="Google Shape;438;p65"/>
          <p:cNvSpPr txBox="1"/>
          <p:nvPr>
            <p:ph idx="12" type="sldNum"/>
          </p:nvPr>
        </p:nvSpPr>
        <p:spPr>
          <a:xfrm>
            <a:off x="11376151" y="6292026"/>
            <a:ext cx="1270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 Medium"/>
              <a:buNone/>
            </a:pPr>
            <a:fld id="{00000000-1234-1234-1234-123412341234}" type="slidenum">
              <a:rPr lang="en-US" sz="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/>
          </a:p>
        </p:txBody>
      </p:sp>
      <p:grpSp>
        <p:nvGrpSpPr>
          <p:cNvPr id="439" name="Google Shape;439;p65"/>
          <p:cNvGrpSpPr/>
          <p:nvPr/>
        </p:nvGrpSpPr>
        <p:grpSpPr>
          <a:xfrm>
            <a:off x="6100352" y="0"/>
            <a:ext cx="6087296" cy="6858000"/>
            <a:chOff x="-1" y="0"/>
            <a:chExt cx="6087294" cy="6858000"/>
          </a:xfrm>
        </p:grpSpPr>
        <p:sp>
          <p:nvSpPr>
            <p:cNvPr id="440" name="Google Shape;440;p65"/>
            <p:cNvSpPr/>
            <p:nvPr/>
          </p:nvSpPr>
          <p:spPr>
            <a:xfrm>
              <a:off x="0" y="0"/>
              <a:ext cx="6087293" cy="6858000"/>
            </a:xfrm>
            <a:prstGeom prst="rect">
              <a:avLst/>
            </a:prstGeom>
            <a:solidFill>
              <a:srgbClr val="72727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image8.png" id="441" name="Google Shape;441;p65"/>
            <p:cNvPicPr preferRelativeResize="0"/>
            <p:nvPr/>
          </p:nvPicPr>
          <p:blipFill rotWithShape="1">
            <a:blip r:embed="rId3">
              <a:alphaModFix/>
            </a:blip>
            <a:srcRect b="0" l="844" r="11344" t="0"/>
            <a:stretch/>
          </p:blipFill>
          <p:spPr>
            <a:xfrm>
              <a:off x="-1" y="0"/>
              <a:ext cx="6087294" cy="6858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rand Mark">
  <a:themeElements>
    <a:clrScheme name="Brand Mark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rand Mark">
  <a:themeElements>
    <a:clrScheme name="Brand Mar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